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90" autoAdjust="0"/>
    <p:restoredTop sz="96271" autoAdjust="0"/>
  </p:normalViewPr>
  <p:slideViewPr>
    <p:cSldViewPr snapToGrid="0" snapToObjects="1">
      <p:cViewPr>
        <p:scale>
          <a:sx n="33" d="100"/>
          <a:sy n="33" d="100"/>
        </p:scale>
        <p:origin x="2592" y="536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de-CH" sz="8000" dirty="0" smtClean="0">
                <a:latin typeface="+mj-lt"/>
              </a:rPr>
              <a:t>Titel der </a:t>
            </a:r>
            <a:r>
              <a:rPr lang="de-CH" sz="8000" dirty="0" err="1" smtClean="0">
                <a:latin typeface="+mj-lt"/>
              </a:rPr>
              <a:t>Thesis..Titel</a:t>
            </a:r>
            <a:r>
              <a:rPr lang="de-CH" sz="8000" dirty="0" smtClean="0">
                <a:latin typeface="+mj-lt"/>
              </a:rPr>
              <a:t> der </a:t>
            </a:r>
            <a:r>
              <a:rPr lang="de-CH" sz="8000" dirty="0" err="1" smtClean="0">
                <a:latin typeface="+mj-lt"/>
              </a:rPr>
              <a:t>Th</a:t>
            </a:r>
            <a:r>
              <a:rPr lang="de-CH" sz="8000" dirty="0" smtClean="0">
                <a:latin typeface="+mj-lt"/>
              </a:rPr>
              <a:t>..</a:t>
            </a:r>
            <a:endParaRPr lang="de-CH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78259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Vorname Nachname</a:t>
                      </a:r>
                      <a:b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Vorname Nachname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Vorname Nachname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Vorname Nachname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</a:t>
            </a:r>
            <a:r>
              <a:rPr lang="de-CH" altLang="de-DE" sz="3200" smtClean="0">
                <a:solidFill>
                  <a:srgbClr val="697D91"/>
                </a:solidFill>
                <a:latin typeface="Lucida Sans" pitchFamily="34" charset="0"/>
              </a:rPr>
              <a:t>Thesis 2018</a:t>
            </a: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Untertitel Absatz/Block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Text &amp; Bild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Untertitel Absatz/Block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Text &amp; Bild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667052" y="893032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Untertitel Absatz/Block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Text &amp; Bild</a:t>
            </a:r>
            <a:endParaRPr lang="de-CH" altLang="de-DE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12310AE4-98C2-4A3E-BE75-5A8AB8823A32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551ef7e-3b29-44d1-a8ad-ef34c26bfc60"/>
    <ds:schemaRef ds:uri="63c724b1-652e-424f-8d99-4ee50906728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Macintosh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Calibri</vt:lpstr>
      <vt:lpstr>Lucida Grande</vt:lpstr>
      <vt:lpstr>Lucida Sans</vt:lpstr>
      <vt:lpstr>MS PGothic</vt:lpstr>
      <vt:lpstr>ＭＳ Ｐゴシック</vt:lpstr>
      <vt:lpstr>Arial</vt:lpstr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Anrig Bernhard [arb1]</cp:lastModifiedBy>
  <cp:revision>11</cp:revision>
  <cp:lastPrinted>2014-04-10T14:38:53Z</cp:lastPrinted>
  <dcterms:created xsi:type="dcterms:W3CDTF">2014-04-01T09:39:32Z</dcterms:created>
  <dcterms:modified xsi:type="dcterms:W3CDTF">2017-11-29T12:52:32Z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