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19"/>
  </p:sldMasterIdLst>
  <p:notesMasterIdLst>
    <p:notesMasterId r:id="rId165"/>
  </p:notesMasterIdLst>
  <p:handoutMasterIdLst>
    <p:handoutMasterId r:id="rId166"/>
  </p:handoutMasterIdLst>
  <p:sldIdLst>
    <p:sldId id="257" r:id="rId120"/>
    <p:sldId id="309" r:id="rId121"/>
    <p:sldId id="333" r:id="rId122"/>
    <p:sldId id="350" r:id="rId123"/>
    <p:sldId id="353" r:id="rId124"/>
    <p:sldId id="356" r:id="rId125"/>
    <p:sldId id="354" r:id="rId126"/>
    <p:sldId id="355" r:id="rId127"/>
    <p:sldId id="363" r:id="rId128"/>
    <p:sldId id="357" r:id="rId129"/>
    <p:sldId id="364" r:id="rId130"/>
    <p:sldId id="365" r:id="rId131"/>
    <p:sldId id="360" r:id="rId132"/>
    <p:sldId id="351" r:id="rId133"/>
    <p:sldId id="352" r:id="rId134"/>
    <p:sldId id="362" r:id="rId135"/>
    <p:sldId id="379" r:id="rId136"/>
    <p:sldId id="380" r:id="rId137"/>
    <p:sldId id="381" r:id="rId138"/>
    <p:sldId id="368" r:id="rId139"/>
    <p:sldId id="369" r:id="rId140"/>
    <p:sldId id="370" r:id="rId141"/>
    <p:sldId id="371" r:id="rId142"/>
    <p:sldId id="372" r:id="rId143"/>
    <p:sldId id="374" r:id="rId144"/>
    <p:sldId id="373" r:id="rId145"/>
    <p:sldId id="366" r:id="rId146"/>
    <p:sldId id="375" r:id="rId147"/>
    <p:sldId id="376" r:id="rId148"/>
    <p:sldId id="377" r:id="rId149"/>
    <p:sldId id="378" r:id="rId150"/>
    <p:sldId id="382" r:id="rId151"/>
    <p:sldId id="383" r:id="rId152"/>
    <p:sldId id="386" r:id="rId153"/>
    <p:sldId id="384" r:id="rId154"/>
    <p:sldId id="385" r:id="rId155"/>
    <p:sldId id="367" r:id="rId156"/>
    <p:sldId id="358" r:id="rId157"/>
    <p:sldId id="359" r:id="rId158"/>
    <p:sldId id="387" r:id="rId159"/>
    <p:sldId id="388" r:id="rId160"/>
    <p:sldId id="389" r:id="rId161"/>
    <p:sldId id="390" r:id="rId162"/>
    <p:sldId id="258" r:id="rId163"/>
    <p:sldId id="326" r:id="rId1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3749" autoAdjust="0"/>
  </p:normalViewPr>
  <p:slideViewPr>
    <p:cSldViewPr snapToGrid="0" showGuides="1">
      <p:cViewPr varScale="1">
        <p:scale>
          <a:sx n="71" d="100"/>
          <a:sy n="71" d="100"/>
        </p:scale>
        <p:origin x="1133" y="58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-222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46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slide" Target="slides/slide19.xml"/><Relationship Id="rId159" Type="http://schemas.openxmlformats.org/officeDocument/2006/relationships/slide" Target="slides/slide40.xml"/><Relationship Id="rId170" Type="http://schemas.openxmlformats.org/officeDocument/2006/relationships/tableStyles" Target="tableStyles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slide" Target="slides/slide9.xml"/><Relationship Id="rId149" Type="http://schemas.openxmlformats.org/officeDocument/2006/relationships/slide" Target="slides/slide30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slide" Target="slides/slide41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slide" Target="slides/slide20.xml"/><Relationship Id="rId85" Type="http://schemas.openxmlformats.org/officeDocument/2006/relationships/customXml" Target="../customXml/item85.xml"/><Relationship Id="rId150" Type="http://schemas.openxmlformats.org/officeDocument/2006/relationships/slide" Target="slides/slide31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slide" Target="slides/slide10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slide" Target="slides/slide21.xml"/><Relationship Id="rId145" Type="http://schemas.openxmlformats.org/officeDocument/2006/relationships/slide" Target="slides/slide26.xml"/><Relationship Id="rId161" Type="http://schemas.openxmlformats.org/officeDocument/2006/relationships/slide" Target="slides/slide42.xml"/><Relationship Id="rId16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slideMaster" Target="slideMasters/slideMaster1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11.xml"/><Relationship Id="rId135" Type="http://schemas.openxmlformats.org/officeDocument/2006/relationships/slide" Target="slides/slide16.xml"/><Relationship Id="rId151" Type="http://schemas.openxmlformats.org/officeDocument/2006/relationships/slide" Target="slides/slide32.xml"/><Relationship Id="rId156" Type="http://schemas.openxmlformats.org/officeDocument/2006/relationships/slide" Target="slides/slide37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1.xml"/><Relationship Id="rId125" Type="http://schemas.openxmlformats.org/officeDocument/2006/relationships/slide" Target="slides/slide6.xml"/><Relationship Id="rId141" Type="http://schemas.openxmlformats.org/officeDocument/2006/relationships/slide" Target="slides/slide22.xml"/><Relationship Id="rId146" Type="http://schemas.openxmlformats.org/officeDocument/2006/relationships/slide" Target="slides/slide27.xml"/><Relationship Id="rId167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4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" Target="slides/slide12.xml"/><Relationship Id="rId136" Type="http://schemas.openxmlformats.org/officeDocument/2006/relationships/slide" Target="slides/slide17.xml"/><Relationship Id="rId157" Type="http://schemas.openxmlformats.org/officeDocument/2006/relationships/slide" Target="slides/slide3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3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slide" Target="slides/slide7.xml"/><Relationship Id="rId147" Type="http://schemas.openxmlformats.org/officeDocument/2006/relationships/slide" Target="slides/slide28.xml"/><Relationship Id="rId168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2.xml"/><Relationship Id="rId142" Type="http://schemas.openxmlformats.org/officeDocument/2006/relationships/slide" Target="slides/slide23.xml"/><Relationship Id="rId163" Type="http://schemas.openxmlformats.org/officeDocument/2006/relationships/slide" Target="slides/slide44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slide" Target="slides/slide18.xml"/><Relationship Id="rId158" Type="http://schemas.openxmlformats.org/officeDocument/2006/relationships/slide" Target="slides/slide3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13.xml"/><Relationship Id="rId153" Type="http://schemas.openxmlformats.org/officeDocument/2006/relationships/slide" Target="slides/slide34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slide" Target="slides/slide8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3.xml"/><Relationship Id="rId143" Type="http://schemas.openxmlformats.org/officeDocument/2006/relationships/slide" Target="slides/slide24.xml"/><Relationship Id="rId148" Type="http://schemas.openxmlformats.org/officeDocument/2006/relationships/slide" Target="slides/slide29.xml"/><Relationship Id="rId164" Type="http://schemas.openxmlformats.org/officeDocument/2006/relationships/slide" Target="slides/slide45.xml"/><Relationship Id="rId16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14.xml"/><Relationship Id="rId154" Type="http://schemas.openxmlformats.org/officeDocument/2006/relationships/slide" Target="slides/slide35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4.xml"/><Relationship Id="rId144" Type="http://schemas.openxmlformats.org/officeDocument/2006/relationships/slide" Target="slides/slide25.xml"/><Relationship Id="rId90" Type="http://schemas.openxmlformats.org/officeDocument/2006/relationships/customXml" Target="../customXml/item90.xml"/><Relationship Id="rId165" Type="http://schemas.openxmlformats.org/officeDocument/2006/relationships/notesMaster" Target="notesMasters/notesMaster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slide" Target="slides/slide15.xml"/><Relationship Id="rId80" Type="http://schemas.openxmlformats.org/officeDocument/2006/relationships/customXml" Target="../customXml/item80.xml"/><Relationship Id="rId155" Type="http://schemas.openxmlformats.org/officeDocument/2006/relationships/slide" Target="slides/slide36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7167E-EA9D-B1D3-D6A9-4B958E61D5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5A54B-A9B9-4359-810A-787B0BEEA7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CDED-0D13-4400-81C5-E8AF5DE146DB}" type="datetime1">
              <a:rPr lang="en-GB" smtClean="0"/>
              <a:t>14/10/2022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E14D8-39A6-07F2-01A4-C3DEB3451F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A7652-FACB-7802-7100-DDDB793A40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F69B8-858B-4D7C-946B-A47F155412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881337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25398ED-2CB3-4C39-B70A-13EC835F8829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D91D4-49D7-73EA-5F01-044A056D670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9E61E25-D16B-4245-B795-624E065FF19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310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20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169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18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199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31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415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293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337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695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15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756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71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412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487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31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5398ED-2CB3-4C39-B70A-13EC835F8829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1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216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166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674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535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28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503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494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3291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447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600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5398ED-2CB3-4C39-B70A-13EC835F8829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509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0920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9693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292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178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96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220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45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07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82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94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613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88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39f8e57b-d505-49af-af20-8bb2ae3f2e6e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Department of Political Science and Public Management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1e0149b1-5b14-48ce-bb26-eca567092afd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April 2022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7554c7e8-f807-4fb9-8ade-9299645577eb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Department of Political Science and Public Management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bc378c17-a87f-42ad-a1d8-77d0ffd03979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April 2022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2bc6c889-705f-47e9-bf0a-b154c3a95014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Department of Political Science and Public Management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80ED0A-CDEF-8ABD-AD1E-B742450B3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EE8A0-B170-5BC7-1118-F32BD020DE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75E33-D043-4554-22FB-251A1817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21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43A5D-B710-2B85-BFEF-FA4ABFB17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929264c4-730d-4afd-a168-97cf5465ab20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Department of Political Science and Public Management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" descr="{&quot;templafy&quot;:{&quot;id&quot;:&quot;4ca9ac75-ffa9-4de3-8459-521a59e58cdc&quot;}}" title="Form.Date">
            <a:extLst>
              <a:ext uri="{FF2B5EF4-FFF2-40B4-BE49-F238E27FC236}">
                <a16:creationId xmlns:a16="http://schemas.microsoft.com/office/drawing/2014/main" id="{508E925B-663E-4A1A-8916-BC4FCFEA746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April 2022</a:t>
            </a:r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9" name="date" descr="{&quot;templafy&quot;:{&quot;id&quot;:&quot;e816e1f0-2eab-4bf3-83c9-506f89658155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April 2022</a:t>
            </a:r>
          </a:p>
        </p:txBody>
      </p:sp>
      <p:sp>
        <p:nvSpPr>
          <p:cNvPr id="15" name="text" descr="{&quot;templafy&quot;:{&quot;id&quot;:&quot;6eae6880-b8b6-4399-b8fc-193e2aa59449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Department of Political Science and Public Management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006acd02-7ff3-4ad6-b879-67f861ae78d5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Department of Political Science and Public Management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" descr="{&quot;templafy&quot;:{&quot;id&quot;:&quot;235115f0-bd8b-49fd-9eb9-7d3394bb509c&quot;}}" title="Form.Date">
            <a:extLst>
              <a:ext uri="{FF2B5EF4-FFF2-40B4-BE49-F238E27FC236}">
                <a16:creationId xmlns:a16="http://schemas.microsoft.com/office/drawing/2014/main" id="{6189AE65-D68D-4102-AA1D-2A3BCB6F21BF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April 2022</a:t>
            </a:r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sdu.dk/ddc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13/10/2022</a:t>
            </a:fld>
            <a:endParaRPr lang="en-GB" dirty="0"/>
          </a:p>
        </p:txBody>
      </p:sp>
      <p:sp>
        <p:nvSpPr>
          <p:cNvPr id="13" name="text" descr="{&quot;templafy&quot;:{&quot;id&quot;:&quot;e4147eec-515a-41a0-9723-b2a7a6f18851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Department of Political Science and Public Management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  <p:sldLayoutId id="2147483693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4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1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05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64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23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63.xml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94.xml"/><Relationship Id="rId1" Type="http://schemas.openxmlformats.org/officeDocument/2006/relationships/customXml" Target="../../customXml/item70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8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66.xml"/><Relationship Id="rId1" Type="http://schemas.openxmlformats.org/officeDocument/2006/relationships/customXml" Target="../../customXml/item38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88.xml"/><Relationship Id="rId1" Type="http://schemas.openxmlformats.org/officeDocument/2006/relationships/customXml" Target="../../customXml/item60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1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8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8.png"/><Relationship Id="rId2" Type="http://schemas.openxmlformats.org/officeDocument/2006/relationships/customXml" Target="../../customXml/item59.xml"/><Relationship Id="rId1" Type="http://schemas.openxmlformats.org/officeDocument/2006/relationships/customXml" Target="../../customXml/item8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07.xml"/><Relationship Id="rId1" Type="http://schemas.openxmlformats.org/officeDocument/2006/relationships/customXml" Target="../../customXml/item10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1.png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5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4.png"/><Relationship Id="rId2" Type="http://schemas.openxmlformats.org/officeDocument/2006/relationships/customXml" Target="../../customXml/item116.xml"/><Relationship Id="rId1" Type="http://schemas.openxmlformats.org/officeDocument/2006/relationships/customXml" Target="../../customXml/item7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49.xml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95.xml"/><Relationship Id="rId1" Type="http://schemas.openxmlformats.org/officeDocument/2006/relationships/customXml" Target="../../customXml/item102.x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98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87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1.png"/><Relationship Id="rId2" Type="http://schemas.openxmlformats.org/officeDocument/2006/relationships/customXml" Target="../../customXml/item101.xml"/><Relationship Id="rId1" Type="http://schemas.openxmlformats.org/officeDocument/2006/relationships/customXml" Target="../../customXml/item8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3.png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11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5.png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33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7.png"/><Relationship Id="rId2" Type="http://schemas.openxmlformats.org/officeDocument/2006/relationships/customXml" Target="../../customXml/item81.xml"/><Relationship Id="rId1" Type="http://schemas.openxmlformats.org/officeDocument/2006/relationships/customXml" Target="../../customXml/item61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17.xml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74.xml"/><Relationship Id="rId1" Type="http://schemas.openxmlformats.org/officeDocument/2006/relationships/customXml" Target="../../customXml/item52.xml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15.xml"/><Relationship Id="rId1" Type="http://schemas.openxmlformats.org/officeDocument/2006/relationships/customXml" Target="../../customXml/item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04.xml"/><Relationship Id="rId1" Type="http://schemas.openxmlformats.org/officeDocument/2006/relationships/customXml" Target="../../customXml/item93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7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10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7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12.xml"/><Relationship Id="rId1" Type="http://schemas.openxmlformats.org/officeDocument/2006/relationships/customXml" Target="../../customXml/item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78.xml"/><Relationship Id="rId1" Type="http://schemas.openxmlformats.org/officeDocument/2006/relationships/customXml" Target="../../customXml/item9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90.xml"/><Relationship Id="rId1" Type="http://schemas.openxmlformats.org/officeDocument/2006/relationships/customXml" Target="../../customXml/item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99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58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4" y="1760373"/>
            <a:ext cx="10379576" cy="4070408"/>
          </a:xfrm>
        </p:spPr>
        <p:txBody>
          <a:bodyPr/>
          <a:lstStyle/>
          <a:p>
            <a:r>
              <a:rPr lang="en-GB" sz="4000" dirty="0"/>
              <a:t>Social Data Science</a:t>
            </a:r>
            <a:br>
              <a:rPr lang="en-GB" sz="4000" dirty="0"/>
            </a:br>
            <a:r>
              <a:rPr lang="en-GB" sz="4000" dirty="0"/>
              <a:t>Lesson #3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5BFEC1-821C-4BC0-A93F-62B7571B3A50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B3418-AC4D-12AB-596A-7CFA409F03A2}"/>
              </a:ext>
            </a:extLst>
          </p:cNvPr>
          <p:cNvSpPr txBox="1"/>
          <p:nvPr/>
        </p:nvSpPr>
        <p:spPr>
          <a:xfrm>
            <a:off x="384043" y="3805337"/>
            <a:ext cx="5155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sz="1600" dirty="0"/>
              <a:t>Rasmus W. Schmøkel, University of Southern Denmark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1CACD-1E38-38F0-0509-A86CB328EBCE}"/>
              </a:ext>
            </a:extLst>
          </p:cNvPr>
          <p:cNvSpPr txBox="1"/>
          <p:nvPr/>
        </p:nvSpPr>
        <p:spPr>
          <a:xfrm>
            <a:off x="384043" y="4441190"/>
            <a:ext cx="35718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Fall 2022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041" y="1011591"/>
            <a:ext cx="4134851" cy="1675165"/>
          </a:xfrm>
        </p:spPr>
        <p:txBody>
          <a:bodyPr/>
          <a:lstStyle/>
          <a:p>
            <a:r>
              <a:rPr lang="en-GB" sz="1600" dirty="0"/>
              <a:t>Contextualizing</a:t>
            </a:r>
            <a:br>
              <a:rPr lang="en-GB" dirty="0"/>
            </a:br>
            <a:r>
              <a:rPr lang="en-GB" dirty="0"/>
              <a:t>Data structures</a:t>
            </a:r>
            <a:endParaRPr lang="da-DK" dirty="0">
              <a:solidFill>
                <a:schemeClr val="accent3"/>
              </a:solidFill>
            </a:endParaRP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5D6BE55-A16E-4E91-B0A2-64D26E98C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60499" y="1771332"/>
            <a:ext cx="4735657" cy="41417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sz="1600" b="0" dirty="0"/>
          </a:p>
          <a:p>
            <a:pPr marL="0" indent="0">
              <a:buNone/>
            </a:pPr>
            <a:endParaRPr lang="en-GB" sz="1600" b="0" dirty="0"/>
          </a:p>
          <a:p>
            <a:endParaRPr lang="en-GB" dirty="0"/>
          </a:p>
        </p:txBody>
      </p:sp>
      <p:pic>
        <p:nvPicPr>
          <p:cNvPr id="2050" name="Picture 2" descr="What is Tabular Data? (Definition &amp; Example) - Statology">
            <a:extLst>
              <a:ext uri="{FF2B5EF4-FFF2-40B4-BE49-F238E27FC236}">
                <a16:creationId xmlns:a16="http://schemas.microsoft.com/office/drawing/2014/main" id="{9FE6746D-9F38-4706-B5F6-3A33F983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4968"/>
            <a:ext cx="3741090" cy="263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A7155B0-E574-41CA-A1C3-9BCF2AEE18E2}"/>
              </a:ext>
            </a:extLst>
          </p:cNvPr>
          <p:cNvSpPr txBox="1">
            <a:spLocks/>
          </p:cNvSpPr>
          <p:nvPr/>
        </p:nvSpPr>
        <p:spPr>
          <a:xfrm>
            <a:off x="5482523" y="1700212"/>
            <a:ext cx="2971420" cy="3737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438275" algn="l"/>
              </a:tabLs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JSON</a:t>
            </a:r>
            <a:endParaRPr lang="da-DK" sz="2400" dirty="0">
              <a:solidFill>
                <a:schemeClr val="accent3"/>
              </a:solidFill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EEADB359-2224-4A3D-9D9B-011262302BBD}"/>
              </a:ext>
            </a:extLst>
          </p:cNvPr>
          <p:cNvSpPr/>
          <p:nvPr/>
        </p:nvSpPr>
        <p:spPr>
          <a:xfrm>
            <a:off x="2028038" y="3493911"/>
            <a:ext cx="1008077" cy="277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CAB31F-7BDB-42ED-8B47-8DEF09BE970D}"/>
              </a:ext>
            </a:extLst>
          </p:cNvPr>
          <p:cNvSpPr txBox="1">
            <a:spLocks/>
          </p:cNvSpPr>
          <p:nvPr/>
        </p:nvSpPr>
        <p:spPr>
          <a:xfrm>
            <a:off x="2028038" y="3242115"/>
            <a:ext cx="2971420" cy="3737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438275" algn="l"/>
              </a:tabLs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Tabular</a:t>
            </a:r>
            <a:endParaRPr lang="da-DK" sz="2400" dirty="0">
              <a:solidFill>
                <a:schemeClr val="accent3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0E31FC8-6E5C-49CA-8903-C4CEB5182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892" y="2318151"/>
            <a:ext cx="3284606" cy="3832992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65433F6-54CD-4A0F-839A-49ABD454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664" y="2697292"/>
            <a:ext cx="3640882" cy="25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1BAB31EF-E1D6-44D8-8E79-CC23588F0C49}"/>
              </a:ext>
            </a:extLst>
          </p:cNvPr>
          <p:cNvSpPr/>
          <p:nvPr/>
        </p:nvSpPr>
        <p:spPr>
          <a:xfrm>
            <a:off x="8658578" y="2318151"/>
            <a:ext cx="2517422" cy="87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CF767BE-6357-4639-9B96-45F8F9D9B306}"/>
              </a:ext>
            </a:extLst>
          </p:cNvPr>
          <p:cNvSpPr txBox="1">
            <a:spLocks/>
          </p:cNvSpPr>
          <p:nvPr/>
        </p:nvSpPr>
        <p:spPr>
          <a:xfrm>
            <a:off x="8793474" y="2569568"/>
            <a:ext cx="2971420" cy="3737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438275" algn="l"/>
              </a:tabLs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Text as data</a:t>
            </a:r>
            <a:endParaRPr lang="da-DK" sz="2400" dirty="0">
              <a:solidFill>
                <a:schemeClr val="accent3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6205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sz="3200" dirty="0"/>
              <a:t>Importing data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A3D7A05-505C-4A95-85F0-96A3F36766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348" y="1910080"/>
            <a:ext cx="6303532" cy="39217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Loading flat files with: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read.csv() or </a:t>
            </a:r>
            <a:r>
              <a:rPr lang="en-US" dirty="0" err="1"/>
              <a:t>read_csv</a:t>
            </a:r>
            <a:r>
              <a:rPr lang="en-US" dirty="0"/>
              <a:t>()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read.csv() or read_csv2()</a:t>
            </a:r>
            <a:endParaRPr lang="da-DK" dirty="0"/>
          </a:p>
          <a:p>
            <a:pPr>
              <a:lnSpc>
                <a:spcPct val="200000"/>
              </a:lnSpc>
            </a:pPr>
            <a:r>
              <a:rPr lang="da-DK" dirty="0" err="1"/>
              <a:t>Tidyverse</a:t>
            </a:r>
            <a:r>
              <a:rPr lang="da-DK" dirty="0"/>
              <a:t> (</a:t>
            </a:r>
            <a:r>
              <a:rPr lang="da-DK" dirty="0" err="1"/>
              <a:t>readr</a:t>
            </a:r>
            <a:r>
              <a:rPr lang="da-DK" dirty="0"/>
              <a:t>) versions of base 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9DF53E19-0877-4322-B44C-8DE04B33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95" y="4432709"/>
            <a:ext cx="9626784" cy="941286"/>
          </a:xfrm>
          <a:prstGeom prst="round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3829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sz="3200" dirty="0"/>
              <a:t>Importing data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A3D7A05-505C-4A95-85F0-96A3F36766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348" y="1910080"/>
            <a:ext cx="6303532" cy="3921760"/>
          </a:xfrm>
        </p:spPr>
        <p:txBody>
          <a:bodyPr/>
          <a:lstStyle/>
          <a:p>
            <a:r>
              <a:rPr lang="en-GB" dirty="0"/>
              <a:t>Even flat files e.g. .csv-files looks very different and cause a lot of troubles</a:t>
            </a:r>
          </a:p>
          <a:p>
            <a:endParaRPr lang="en-GB" dirty="0"/>
          </a:p>
          <a:p>
            <a:r>
              <a:rPr lang="en-GB" dirty="0"/>
              <a:t>Be aware when importing!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again – you’re not supposed to remember code, e.g. functions, from the top of your head</a:t>
            </a:r>
          </a:p>
          <a:p>
            <a:pPr lvl="1"/>
            <a:r>
              <a:rPr lang="en-GB" dirty="0"/>
              <a:t>Google</a:t>
            </a:r>
          </a:p>
          <a:p>
            <a:pPr lvl="1"/>
            <a:r>
              <a:rPr lang="en-GB" dirty="0"/>
              <a:t>See the documentation</a:t>
            </a:r>
          </a:p>
          <a:p>
            <a:pPr lvl="1"/>
            <a:r>
              <a:rPr lang="en-GB" dirty="0"/>
              <a:t>Stackoverflow.com</a:t>
            </a:r>
          </a:p>
          <a:p>
            <a:pPr lvl="1"/>
            <a:r>
              <a:rPr lang="en-GB" dirty="0"/>
              <a:t>AND USE TODAYS READINGS AS REFERENCE (both required and optional readings)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3914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8381-81CA-94BA-6DE1-0FF347BF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345" y="3106661"/>
            <a:ext cx="5808980" cy="1053617"/>
          </a:xfrm>
        </p:spPr>
        <p:txBody>
          <a:bodyPr/>
          <a:lstStyle/>
          <a:p>
            <a:r>
              <a:rPr lang="en-US" sz="3600" dirty="0"/>
              <a:t>Data Exploration &amp; Wrangling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A7BA5-D6FC-D08E-9735-D196D2B129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5CD9D2-A627-42DD-95FE-BAB51A3DC882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06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5"/>
            <a:ext cx="5367600" cy="1110721"/>
          </a:xfrm>
        </p:spPr>
        <p:txBody>
          <a:bodyPr/>
          <a:lstStyle/>
          <a:p>
            <a:r>
              <a:rPr lang="en-GB" dirty="0"/>
              <a:t>Data Exploration &amp; wrangle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A30B887-1343-4495-B430-D564860894D4}"/>
              </a:ext>
            </a:extLst>
          </p:cNvPr>
          <p:cNvSpPr txBox="1"/>
          <p:nvPr/>
        </p:nvSpPr>
        <p:spPr>
          <a:xfrm>
            <a:off x="487680" y="3993973"/>
            <a:ext cx="15036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80%!</a:t>
            </a:r>
            <a:endParaRPr lang="da-DK" sz="4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A1237F9-0178-476D-8622-D153C7527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593" y="2164081"/>
            <a:ext cx="7147533" cy="4050790"/>
          </a:xfrm>
          <a:prstGeom prst="rect">
            <a:avLst/>
          </a:prstGeom>
        </p:spPr>
      </p:pic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123203B0-54A1-4BFD-812F-509725C56173}"/>
              </a:ext>
            </a:extLst>
          </p:cNvPr>
          <p:cNvSpPr/>
          <p:nvPr/>
        </p:nvSpPr>
        <p:spPr>
          <a:xfrm>
            <a:off x="2885441" y="2164081"/>
            <a:ext cx="4246880" cy="118872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8" name="&quot;Ikke tilladt&quot;-symbol 7">
            <a:extLst>
              <a:ext uri="{FF2B5EF4-FFF2-40B4-BE49-F238E27FC236}">
                <a16:creationId xmlns:a16="http://schemas.microsoft.com/office/drawing/2014/main" id="{F8733F58-0CC1-477E-9979-6AFE9C60CF3C}"/>
              </a:ext>
            </a:extLst>
          </p:cNvPr>
          <p:cNvSpPr/>
          <p:nvPr/>
        </p:nvSpPr>
        <p:spPr>
          <a:xfrm>
            <a:off x="8392159" y="2301241"/>
            <a:ext cx="914400" cy="914400"/>
          </a:xfrm>
          <a:prstGeom prst="noSmoking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246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A3D7A05-505C-4A95-85F0-96A3F36766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348" y="1910080"/>
            <a:ext cx="6303532" cy="39217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Generate questions about your data.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r>
              <a:rPr lang="en-US" dirty="0"/>
              <a:t>Search for answers by </a:t>
            </a:r>
            <a:r>
              <a:rPr lang="en-US" dirty="0" err="1"/>
              <a:t>visualising</a:t>
            </a:r>
            <a:r>
              <a:rPr lang="en-US" dirty="0"/>
              <a:t>, transforming, and modelling your data.</a:t>
            </a:r>
          </a:p>
          <a:p>
            <a:endParaRPr lang="en-US" dirty="0"/>
          </a:p>
          <a:p>
            <a:r>
              <a:rPr lang="en-US" dirty="0"/>
              <a:t>Use what you learn to refine your questions and/or generate new questions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da-DK" dirty="0"/>
              <a:t>Source: r4ds</a:t>
            </a:r>
          </a:p>
          <a:p>
            <a:endParaRPr lang="en-GB" dirty="0"/>
          </a:p>
          <a:p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9910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A3D7A05-505C-4A95-85F0-96A3F36766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348" y="1910080"/>
            <a:ext cx="6303532" cy="39217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Generate questions about your data.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r>
              <a:rPr lang="en-US" dirty="0"/>
              <a:t>Search for answers by visualizing, transforming, and modelling your data.</a:t>
            </a:r>
          </a:p>
          <a:p>
            <a:endParaRPr lang="en-US" dirty="0"/>
          </a:p>
          <a:p>
            <a:r>
              <a:rPr lang="en-US" dirty="0"/>
              <a:t>Use what you learn to refine your questions and/or generate new questions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da-DK" dirty="0"/>
              <a:t>Source: r4ds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C3984B0-3117-4330-8467-C35290DE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134290"/>
            <a:ext cx="49244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9516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sz="1200" dirty="0"/>
              <a:t>Introduction to</a:t>
            </a:r>
            <a:br>
              <a:rPr lang="en-GB" dirty="0"/>
            </a:br>
            <a:r>
              <a:rPr lang="en-GB" dirty="0"/>
              <a:t>Tidyverse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65E7BE0-627E-41B1-86D7-455C2B57E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496" y="0"/>
            <a:ext cx="7297168" cy="677322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3935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sz="1200" dirty="0"/>
              <a:t>Handy explore and wrangling functions in</a:t>
            </a:r>
            <a:br>
              <a:rPr lang="en-GB" dirty="0"/>
            </a:br>
            <a:r>
              <a:rPr lang="en-GB" dirty="0"/>
              <a:t>Tidyverse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A3D7A05-505C-4A95-85F0-96A3F36766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99528" y="1708063"/>
            <a:ext cx="6200352" cy="53797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 very handy set of functions and operations for data analysis!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filter()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arrange()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select()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mutate()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summarise</a:t>
            </a:r>
            <a:r>
              <a:rPr lang="en-US" dirty="0"/>
              <a:t>()/summarize()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group_by</a:t>
            </a:r>
            <a:r>
              <a:rPr lang="en-US" dirty="0"/>
              <a:t>()</a:t>
            </a:r>
          </a:p>
          <a:p>
            <a:pPr>
              <a:lnSpc>
                <a:spcPct val="200000"/>
              </a:lnSpc>
            </a:pPr>
            <a:r>
              <a:rPr lang="en-US" dirty="0"/>
              <a:t>Learning them is a hands-on task -&gt; not going through them now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R4DS,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Explore.DataTransformation!!!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  <a:p>
            <a:pPr lvl="1">
              <a:lnSpc>
                <a:spcPct val="200000"/>
              </a:lnSpc>
            </a:pPr>
            <a:endParaRPr lang="da-DK" dirty="0"/>
          </a:p>
          <a:p>
            <a:endParaRPr lang="en-GB" dirty="0"/>
          </a:p>
          <a:p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4567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Pipe operators!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A3D7A05-505C-4A95-85F0-96A3F36766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99528" y="1276263"/>
            <a:ext cx="6200352" cy="21527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Tidyverse</a:t>
            </a:r>
            <a:r>
              <a:rPr lang="en-US" dirty="0"/>
              <a:t> (actually </a:t>
            </a:r>
            <a:r>
              <a:rPr lang="en-US" dirty="0" err="1"/>
              <a:t>magrittr</a:t>
            </a:r>
            <a:r>
              <a:rPr lang="en-US" dirty="0"/>
              <a:t>) provides %&gt;%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shortcut: </a:t>
            </a:r>
            <a:r>
              <a:rPr lang="en-US" dirty="0" err="1"/>
              <a:t>ctrl+shift+m</a:t>
            </a: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Can be interpreted as “and then”</a:t>
            </a:r>
          </a:p>
          <a:p>
            <a:pPr lvl="1">
              <a:lnSpc>
                <a:spcPct val="200000"/>
              </a:lnSpc>
            </a:pP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  <a:p>
            <a:pPr lvl="1">
              <a:lnSpc>
                <a:spcPct val="200000"/>
              </a:lnSpc>
            </a:pPr>
            <a:endParaRPr lang="da-DK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A78FF826-0B7B-4E20-B488-A4661E698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001" y="3713126"/>
            <a:ext cx="7389519" cy="2433674"/>
          </a:xfrm>
          <a:prstGeom prst="round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053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GB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EBD018-D395-40C8-B5F3-164AA8B2C8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83481" y="1204404"/>
            <a:ext cx="6303532" cy="641254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Lesson #1 - Introduction to the course &amp; Data Science as a field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#2 - Programming Fundamentals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Lesson #3 - Data Science Fundamentals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#4 - Working with API’s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#5 - Network Analysis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#6 - </a:t>
            </a:r>
            <a:r>
              <a:rPr lang="en-US" dirty="0" err="1"/>
              <a:t>Webscraping</a:t>
            </a:r>
            <a:r>
              <a:rPr lang="en-US" dirty="0"/>
              <a:t> in R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#7 - Text as data: Who say’s what and why?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#8 - Machine Learning 1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#9 - Machine Learning 2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#10 - Machine Learning 3 &amp; finale remarks</a:t>
            </a:r>
          </a:p>
          <a:p>
            <a:pPr marL="0" indent="0">
              <a:buNone/>
            </a:pPr>
            <a:endParaRPr lang="en-GB" sz="1600" b="0" dirty="0"/>
          </a:p>
          <a:p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444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sz="1200" dirty="0"/>
              <a:t>What is</a:t>
            </a:r>
            <a:br>
              <a:rPr lang="en-GB" dirty="0"/>
            </a:br>
            <a:r>
              <a:rPr lang="en-GB" dirty="0"/>
              <a:t>Tidy data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A3D7A05-505C-4A95-85F0-96A3F36766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348" y="1910080"/>
            <a:ext cx="6303532" cy="3921760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/>
              <a:t>As we know (with data frames)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Each variable has its own column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Each observations its won row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Each value has its own cell</a:t>
            </a:r>
          </a:p>
          <a:p>
            <a:pPr lvl="2">
              <a:lnSpc>
                <a:spcPct val="200000"/>
              </a:lnSpc>
            </a:pPr>
            <a:endParaRPr lang="en-US" dirty="0"/>
          </a:p>
          <a:p>
            <a:pPr lvl="2">
              <a:lnSpc>
                <a:spcPct val="200000"/>
              </a:lnSpc>
            </a:pPr>
            <a:endParaRPr lang="en-US" dirty="0"/>
          </a:p>
          <a:p>
            <a:pPr lvl="1">
              <a:lnSpc>
                <a:spcPct val="200000"/>
              </a:lnSpc>
            </a:pPr>
            <a:endParaRPr lang="da-DK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B09FCAE5-FEB5-4154-AC3C-C15B3EF55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784" y="3870960"/>
            <a:ext cx="7211431" cy="190526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0861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Tidy data 1</a:t>
            </a:r>
            <a:br>
              <a:rPr lang="en-GB" dirty="0"/>
            </a:br>
            <a:r>
              <a:rPr lang="en-GB" sz="1200" dirty="0"/>
              <a:t>Some examples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04B2667-2CA3-4361-B7D3-5DEA08A52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9" y="2640984"/>
            <a:ext cx="4492371" cy="2977034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92E3363-15FE-4348-9141-DC3A8C413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724" y="2573725"/>
            <a:ext cx="3419952" cy="328658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9718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Tidy data 1</a:t>
            </a:r>
            <a:br>
              <a:rPr lang="en-GB" dirty="0"/>
            </a:br>
            <a:r>
              <a:rPr lang="en-GB" sz="1200" dirty="0"/>
              <a:t>Some examples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04B2667-2CA3-4361-B7D3-5DEA08A52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439" y="1816099"/>
            <a:ext cx="3668867" cy="243130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92E3363-15FE-4348-9141-DC3A8C413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406" y="1816099"/>
            <a:ext cx="2529970" cy="2431309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EDA4CC42-B82C-4981-B9B2-8D3338EBA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332" y="5037942"/>
            <a:ext cx="9114849" cy="486558"/>
          </a:xfrm>
          <a:prstGeom prst="round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DCAFD100-3031-454C-AB2D-C64D5FA58A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09700" y="3970548"/>
            <a:ext cx="5703880" cy="553720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/>
              <a:t>Wide to long  format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Values in columns -&gt; gather()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8400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Tidy data 2</a:t>
            </a:r>
            <a:br>
              <a:rPr lang="en-GB" dirty="0"/>
            </a:br>
            <a:r>
              <a:rPr lang="en-GB" sz="1200" dirty="0"/>
              <a:t>Some examples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1D0F49E-D540-45E2-BB14-902483AEE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55" y="2845225"/>
            <a:ext cx="4048690" cy="274358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E15D13D-4171-4AB9-A679-0864D05CD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655" y="2931720"/>
            <a:ext cx="4978829" cy="257059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948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Tidy data 2</a:t>
            </a:r>
            <a:br>
              <a:rPr lang="en-GB" dirty="0"/>
            </a:br>
            <a:r>
              <a:rPr lang="en-GB" sz="1200" dirty="0"/>
              <a:t>Some examples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1D0F49E-D540-45E2-BB14-902483AEE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755" y="1154716"/>
            <a:ext cx="2710145" cy="183652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E15D13D-4171-4AB9-A679-0864D05CD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057" y="1169636"/>
            <a:ext cx="3802527" cy="1963262"/>
          </a:xfrm>
          <a:prstGeom prst="rect">
            <a:avLst/>
          </a:prstGeom>
        </p:spPr>
      </p:pic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29ED4522-E31E-4E85-833E-457375CF04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62100" y="3893574"/>
            <a:ext cx="5703880" cy="553720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/>
              <a:t>Multiple variables in the same column -&gt; spread()</a:t>
            </a:r>
            <a:endParaRPr lang="en-GB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9EE5309B-1731-44A1-9C4B-749AA29A6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904" y="5016208"/>
            <a:ext cx="8337430" cy="553720"/>
          </a:xfrm>
          <a:prstGeom prst="round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00702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Tidy data 3</a:t>
            </a:r>
            <a:br>
              <a:rPr lang="en-GB" dirty="0"/>
            </a:br>
            <a:r>
              <a:rPr lang="en-GB" sz="1200" dirty="0"/>
              <a:t>Some examples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5F815757-8E69-46BF-A13C-FB314AFAF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61" y="2328947"/>
            <a:ext cx="4576986" cy="2899205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1AC02B0B-569C-4AF1-BB2D-2D5CA4043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356" y="2316248"/>
            <a:ext cx="4576987" cy="305585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155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Tidy data 3</a:t>
            </a:r>
            <a:br>
              <a:rPr lang="en-GB" dirty="0"/>
            </a:br>
            <a:r>
              <a:rPr lang="en-GB" sz="1200" dirty="0"/>
              <a:t>Some examples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29ED4522-E31E-4E85-833E-457375CF04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62100" y="3893573"/>
            <a:ext cx="6527800" cy="717937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/>
              <a:t>If you need to separate values in a cell into two columns -&gt; sperate()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The opposite: unite()</a:t>
            </a:r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9826B02-8014-400C-9EE5-203CA100A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899" y="938772"/>
            <a:ext cx="3351439" cy="212290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B66033EE-C88F-4E39-A795-DE4A60279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097" y="877536"/>
            <a:ext cx="3523544" cy="2352515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40D8EE9E-6084-4C1B-8C3A-A5932D7EF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2100" y="5275032"/>
            <a:ext cx="9255429" cy="522353"/>
          </a:xfrm>
          <a:prstGeom prst="round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3339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8381-81CA-94BA-6DE1-0FF347BF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345" y="3106661"/>
            <a:ext cx="5808980" cy="1053617"/>
          </a:xfrm>
        </p:spPr>
        <p:txBody>
          <a:bodyPr/>
          <a:lstStyle/>
          <a:p>
            <a:r>
              <a:rPr lang="en-US" sz="3600" dirty="0"/>
              <a:t>Joins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A7BA5-D6FC-D08E-9735-D196D2B129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5CD9D2-A627-42DD-95FE-BAB51A3DC882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32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sz="1200" dirty="0"/>
              <a:t>What is the purpose of </a:t>
            </a:r>
            <a:br>
              <a:rPr lang="en-GB" sz="1200" dirty="0"/>
            </a:br>
            <a:r>
              <a:rPr lang="en-GB" sz="4000" dirty="0"/>
              <a:t>joins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A3D7A05-505C-4A95-85F0-96A3F36766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348" y="1910080"/>
            <a:ext cx="6303532" cy="3921760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/>
              <a:t>Enrich a dataset of database table with another dataset or table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In R4DS they talk about “relational data”.. Which I don’t like</a:t>
            </a:r>
          </a:p>
          <a:p>
            <a:pPr marL="504000" lvl="2" indent="0">
              <a:lnSpc>
                <a:spcPct val="200000"/>
              </a:lnSpc>
              <a:buNone/>
            </a:pP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To join properly you need column with unique values -&gt; an identifier column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Primary keys and foreign keys</a:t>
            </a:r>
          </a:p>
          <a:p>
            <a:pPr lvl="2">
              <a:lnSpc>
                <a:spcPct val="200000"/>
              </a:lnSpc>
            </a:pP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Sometimes the data is designed to be joined.. More often than not, it is not and you need to get creative</a:t>
            </a:r>
          </a:p>
          <a:p>
            <a:pPr lvl="1">
              <a:lnSpc>
                <a:spcPct val="200000"/>
              </a:lnSpc>
            </a:pPr>
            <a:endParaRPr lang="da-DK" dirty="0"/>
          </a:p>
          <a:p>
            <a:endParaRPr lang="en-GB" dirty="0"/>
          </a:p>
          <a:p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67213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sz="1200" dirty="0"/>
              <a:t>What is the purpose of </a:t>
            </a:r>
            <a:br>
              <a:rPr lang="en-GB" sz="1200" dirty="0"/>
            </a:br>
            <a:r>
              <a:rPr lang="en-GB" sz="4000" dirty="0"/>
              <a:t>joins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84EEF834-5447-4AA8-A55C-5B22547AF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948" y="2541339"/>
            <a:ext cx="6477904" cy="3553321"/>
          </a:xfrm>
          <a:prstGeom prst="rect">
            <a:avLst/>
          </a:prstGeom>
        </p:spPr>
      </p:pic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9BFDD32-87CE-47F9-95B5-A6DEF948B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8756" y="1559102"/>
            <a:ext cx="4756644" cy="687388"/>
          </a:xfrm>
        </p:spPr>
        <p:txBody>
          <a:bodyPr/>
          <a:lstStyle/>
          <a:p>
            <a:r>
              <a:rPr lang="en-US" dirty="0"/>
              <a:t>What could be the primary key in the built-in ‘flights</a:t>
            </a:r>
            <a:r>
              <a:rPr lang="da-DK" dirty="0"/>
              <a:t>’-dataset?</a:t>
            </a: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7785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lesson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861F1B45-A768-43C6-A258-271C95794A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1832" y="2070683"/>
            <a:ext cx="4735657" cy="34008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Last time</a:t>
            </a:r>
          </a:p>
          <a:p>
            <a:endParaRPr lang="en-US" dirty="0"/>
          </a:p>
          <a:p>
            <a:r>
              <a:rPr lang="en-US" dirty="0"/>
              <a:t>Data Import</a:t>
            </a:r>
          </a:p>
          <a:p>
            <a:endParaRPr lang="en-US" dirty="0"/>
          </a:p>
          <a:p>
            <a:r>
              <a:rPr lang="en-US" dirty="0"/>
              <a:t>Data Exploration &amp; Wrangle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Ggplot2</a:t>
            </a:r>
          </a:p>
          <a:p>
            <a:endParaRPr lang="en-US" dirty="0"/>
          </a:p>
          <a:p>
            <a:pPr marL="0" indent="0">
              <a:buNone/>
            </a:pPr>
            <a:endParaRPr lang="en-GB" sz="1600" b="0" dirty="0"/>
          </a:p>
          <a:p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27224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sz="1200" dirty="0"/>
              <a:t>What is the purpose of </a:t>
            </a:r>
            <a:br>
              <a:rPr lang="en-GB" sz="1200" dirty="0"/>
            </a:br>
            <a:r>
              <a:rPr lang="en-GB" sz="4000" dirty="0"/>
              <a:t>joins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9BFDD32-87CE-47F9-95B5-A6DEF948B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8756" y="1559102"/>
            <a:ext cx="6775944" cy="687388"/>
          </a:xfrm>
        </p:spPr>
        <p:txBody>
          <a:bodyPr/>
          <a:lstStyle/>
          <a:p>
            <a:r>
              <a:rPr lang="en-US" dirty="0"/>
              <a:t>What about the combinations: </a:t>
            </a:r>
            <a:r>
              <a:rPr lang="en-US" i="1" dirty="0"/>
              <a:t>year, month, day, </a:t>
            </a:r>
            <a:r>
              <a:rPr lang="en-US" i="1" dirty="0" err="1"/>
              <a:t>tailnum</a:t>
            </a:r>
            <a:endParaRPr lang="en-US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C09B920-38F0-49D0-A1C9-46900D16C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699" y="2246490"/>
            <a:ext cx="8215001" cy="499660"/>
          </a:xfrm>
          <a:prstGeom prst="roundRect">
            <a:avLst/>
          </a:prstGeom>
        </p:spPr>
      </p:pic>
      <p:sp>
        <p:nvSpPr>
          <p:cNvPr id="7" name="Pladsholder til indhold 3">
            <a:extLst>
              <a:ext uri="{FF2B5EF4-FFF2-40B4-BE49-F238E27FC236}">
                <a16:creationId xmlns:a16="http://schemas.microsoft.com/office/drawing/2014/main" id="{69D9945C-209B-4ECB-8D00-8EB0D9C36410}"/>
              </a:ext>
            </a:extLst>
          </p:cNvPr>
          <p:cNvSpPr txBox="1">
            <a:spLocks/>
          </p:cNvSpPr>
          <p:nvPr/>
        </p:nvSpPr>
        <p:spPr>
          <a:xfrm>
            <a:off x="3079256" y="3085306"/>
            <a:ext cx="6775944" cy="6873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Nope… not unique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77BD24-34AF-45CF-B5AD-3BD6BC1B6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066" y="2933878"/>
            <a:ext cx="3715268" cy="362953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1800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sz="1200" dirty="0"/>
              <a:t>What is the purpose of </a:t>
            </a:r>
            <a:br>
              <a:rPr lang="en-GB" sz="1200" dirty="0"/>
            </a:br>
            <a:r>
              <a:rPr lang="en-GB" sz="4000" dirty="0"/>
              <a:t>joins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778EFD0-AB6A-4815-BCB7-CB8C2D917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179" y="2246490"/>
            <a:ext cx="7468642" cy="246731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56FA1CD-9386-4058-9B08-9A3E92844F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87079" y="4906044"/>
            <a:ext cx="5247852" cy="7823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Source: R4DS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5497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Inner join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F383A1E6-23A6-41FE-8270-D4E8315C0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728" y="2148648"/>
            <a:ext cx="4293595" cy="128035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5D340F03-1737-4A3B-9A26-1AD954521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308" y="1813525"/>
            <a:ext cx="2732964" cy="175914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4AE5A0A-C4C9-4338-B324-D2D6341C4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398" y="3729048"/>
            <a:ext cx="6433916" cy="2294899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4336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Left join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D340F03-1737-4A3B-9A26-1AD954521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308" y="1813525"/>
            <a:ext cx="2732964" cy="1759149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285393DA-3D05-45C0-BE45-FBCF81B12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5916" y="2126282"/>
            <a:ext cx="3286584" cy="1133633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EDB0A036-25AE-4809-8591-D7D9EFE3F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5916" y="3572674"/>
            <a:ext cx="6651249" cy="285601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812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Right join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D340F03-1737-4A3B-9A26-1AD954521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308" y="1813525"/>
            <a:ext cx="2732964" cy="1759149"/>
          </a:xfrm>
          <a:prstGeom prst="rect">
            <a:avLst/>
          </a:prstGeom>
        </p:spPr>
      </p:pic>
      <p:pic>
        <p:nvPicPr>
          <p:cNvPr id="2" name="Billede 1">
            <a:extLst>
              <a:ext uri="{FF2B5EF4-FFF2-40B4-BE49-F238E27FC236}">
                <a16:creationId xmlns:a16="http://schemas.microsoft.com/office/drawing/2014/main" id="{804D8879-D52E-4361-8F80-C188AA40A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506" y="3801939"/>
            <a:ext cx="5822949" cy="2561414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EAF3D400-ED68-4B55-B9F7-6EA61A485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1471" y="1960533"/>
            <a:ext cx="3458058" cy="109552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1259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Full join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D340F03-1737-4A3B-9A26-1AD954521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308" y="1813525"/>
            <a:ext cx="2732964" cy="1759149"/>
          </a:xfrm>
          <a:prstGeom prst="rect">
            <a:avLst/>
          </a:prstGeom>
        </p:spPr>
      </p:pic>
      <p:pic>
        <p:nvPicPr>
          <p:cNvPr id="2" name="Billede 1">
            <a:extLst>
              <a:ext uri="{FF2B5EF4-FFF2-40B4-BE49-F238E27FC236}">
                <a16:creationId xmlns:a16="http://schemas.microsoft.com/office/drawing/2014/main" id="{36B8032E-C37B-4CE8-B37C-1DD1AD56B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918" y="2132640"/>
            <a:ext cx="3315163" cy="1152686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814EE6ED-874D-4D9F-8D57-CF9E59DB6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8706" y="3699673"/>
            <a:ext cx="5694588" cy="278815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2247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20" y="1169636"/>
            <a:ext cx="5952236" cy="1076854"/>
          </a:xfrm>
        </p:spPr>
        <p:txBody>
          <a:bodyPr/>
          <a:lstStyle/>
          <a:p>
            <a:r>
              <a:rPr lang="en-GB" dirty="0"/>
              <a:t>Join coding example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DEC2588F-F3A1-4937-9BB4-9CBB1F9D3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581" y="2422405"/>
            <a:ext cx="8689425" cy="2731486"/>
          </a:xfrm>
          <a:prstGeom prst="round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27165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8381-81CA-94BA-6DE1-0FF347BF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345" y="3106661"/>
            <a:ext cx="5808980" cy="1053617"/>
          </a:xfrm>
        </p:spPr>
        <p:txBody>
          <a:bodyPr/>
          <a:lstStyle/>
          <a:p>
            <a:r>
              <a:rPr lang="en-US" sz="3600" dirty="0"/>
              <a:t>GGPLOT2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A7BA5-D6FC-D08E-9735-D196D2B129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5CD9D2-A627-42DD-95FE-BAB51A3DC882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990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GGPLOT2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FC7BD632-3E49-40ED-9EB3-7761B78FC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801" y="2737498"/>
            <a:ext cx="3340065" cy="3402789"/>
          </a:xfrm>
          <a:prstGeom prst="rect">
            <a:avLst/>
          </a:prstGeom>
        </p:spPr>
      </p:pic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2CAF551-DC26-420C-9F2D-68E228E58F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No. 1 visualization library!</a:t>
            </a:r>
          </a:p>
          <a:p>
            <a:endParaRPr lang="en-US" dirty="0"/>
          </a:p>
          <a:p>
            <a:endParaRPr lang="en-US" dirty="0"/>
          </a:p>
          <a:p>
            <a:r>
              <a:rPr lang="da-DK" dirty="0" err="1"/>
              <a:t>Build</a:t>
            </a:r>
            <a:r>
              <a:rPr lang="da-DK" dirty="0"/>
              <a:t> up in </a:t>
            </a:r>
            <a:r>
              <a:rPr lang="da-DK" i="1" dirty="0" err="1"/>
              <a:t>layers</a:t>
            </a:r>
            <a:r>
              <a:rPr lang="da-DK" i="1" dirty="0"/>
              <a:t>!</a:t>
            </a:r>
          </a:p>
          <a:p>
            <a:endParaRPr lang="da-DK" i="1" dirty="0"/>
          </a:p>
          <a:p>
            <a:endParaRPr lang="da-DK" i="1" dirty="0"/>
          </a:p>
          <a:p>
            <a:r>
              <a:rPr lang="da-DK" dirty="0"/>
              <a:t>Highly </a:t>
            </a:r>
            <a:r>
              <a:rPr lang="da-DK" dirty="0" err="1"/>
              <a:t>customizable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Plots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saved</a:t>
            </a:r>
            <a:r>
              <a:rPr lang="da-DK" dirty="0"/>
              <a:t> as </a:t>
            </a:r>
            <a:r>
              <a:rPr lang="da-DK" dirty="0" err="1"/>
              <a:t>objects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Can </a:t>
            </a:r>
            <a:r>
              <a:rPr lang="da-DK" i="1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with </a:t>
            </a:r>
            <a:r>
              <a:rPr lang="da-DK" dirty="0" err="1"/>
              <a:t>pipe</a:t>
            </a:r>
            <a:r>
              <a:rPr lang="da-DK" dirty="0"/>
              <a:t> operators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1302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821" y="1080655"/>
            <a:ext cx="5367600" cy="1140032"/>
          </a:xfrm>
        </p:spPr>
        <p:txBody>
          <a:bodyPr/>
          <a:lstStyle/>
          <a:p>
            <a:r>
              <a:rPr lang="en-GB" dirty="0"/>
              <a:t>GGPLOT2 SYNTAX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FC7BD632-3E49-40ED-9EB3-7761B78FC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801" y="2737498"/>
            <a:ext cx="3340065" cy="340278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3624835-8EE8-4A1B-8920-791DF8DC2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340" y="2217718"/>
            <a:ext cx="6889839" cy="3813769"/>
          </a:xfrm>
          <a:prstGeom prst="round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0464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lesson</a:t>
            </a:r>
            <a:endParaRPr lang="en-GB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EBD018-D395-40C8-B5F3-164AA8B2C8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37921" y="1196489"/>
            <a:ext cx="4735657" cy="5825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Last time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Data Exploration &amp; Wrangle</a:t>
            </a:r>
          </a:p>
          <a:p>
            <a:endParaRPr lang="en-US" dirty="0"/>
          </a:p>
          <a:p>
            <a:r>
              <a:rPr lang="en-US" dirty="0"/>
              <a:t>Wrangle </a:t>
            </a:r>
          </a:p>
          <a:p>
            <a:pPr lvl="1"/>
            <a:r>
              <a:rPr lang="en-US" dirty="0"/>
              <a:t>Logic and build-up of pipes. </a:t>
            </a:r>
          </a:p>
          <a:p>
            <a:pPr lvl="1"/>
            <a:r>
              <a:rPr lang="en-US" dirty="0"/>
              <a:t>walk-through of most used functions</a:t>
            </a:r>
          </a:p>
          <a:p>
            <a:pPr lvl="2"/>
            <a:r>
              <a:rPr lang="en-US" dirty="0"/>
              <a:t>Filter, summarize, mutate, select find the rest</a:t>
            </a:r>
          </a:p>
          <a:p>
            <a:pPr lvl="1"/>
            <a:r>
              <a:rPr lang="en-US" dirty="0"/>
              <a:t>Join types</a:t>
            </a:r>
          </a:p>
          <a:p>
            <a:pPr lvl="1"/>
            <a:endParaRPr lang="en-US" dirty="0"/>
          </a:p>
          <a:p>
            <a:r>
              <a:rPr lang="en-US" dirty="0"/>
              <a:t>Ggplot2</a:t>
            </a:r>
          </a:p>
          <a:p>
            <a:pPr lvl="1"/>
            <a:r>
              <a:rPr lang="en-US" dirty="0"/>
              <a:t>Logic &amp; walkthrough of ggplot2 package</a:t>
            </a:r>
          </a:p>
          <a:p>
            <a:endParaRPr lang="en-US" dirty="0"/>
          </a:p>
          <a:p>
            <a:pPr marL="0" indent="0">
              <a:buNone/>
            </a:pPr>
            <a:endParaRPr lang="en-GB" sz="1600" b="0" dirty="0"/>
          </a:p>
          <a:p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46134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821" y="1080655"/>
            <a:ext cx="5367600" cy="1140032"/>
          </a:xfrm>
        </p:spPr>
        <p:txBody>
          <a:bodyPr/>
          <a:lstStyle/>
          <a:p>
            <a:r>
              <a:rPr lang="en-GB" dirty="0"/>
              <a:t>GGPLOT2 SYNTAX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BAFEB38-F0CC-4421-8E1A-4F1C19E78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50" y="904522"/>
            <a:ext cx="4229690" cy="504895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D55636F9-387B-4B76-B892-5364F7DE4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00" y="2525889"/>
            <a:ext cx="4936993" cy="632948"/>
          </a:xfrm>
          <a:prstGeom prst="round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93439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821" y="1080655"/>
            <a:ext cx="5367600" cy="1140032"/>
          </a:xfrm>
        </p:spPr>
        <p:txBody>
          <a:bodyPr/>
          <a:lstStyle/>
          <a:p>
            <a:r>
              <a:rPr lang="en-GB" dirty="0"/>
              <a:t>GGPLOT2 SYNTAX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D2C70AF8-160A-4C05-B30F-8DC43A40D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55" y="3029089"/>
            <a:ext cx="4836273" cy="972895"/>
          </a:xfrm>
          <a:prstGeom prst="round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5BC9415-AB61-4FEF-830A-E12AA223C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07" y="991058"/>
            <a:ext cx="4229690" cy="504895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25747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821" y="1080655"/>
            <a:ext cx="5367600" cy="1140032"/>
          </a:xfrm>
        </p:spPr>
        <p:txBody>
          <a:bodyPr/>
          <a:lstStyle/>
          <a:p>
            <a:r>
              <a:rPr lang="en-GB" dirty="0"/>
              <a:t>GGPLOT2 SYNTAX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551A2E13-5174-4701-AB36-46A734A3B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43" y="2563407"/>
            <a:ext cx="4699156" cy="1140032"/>
          </a:xfrm>
          <a:prstGeom prst="round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57D4EFB-25AB-494F-A6FC-F3D8CBEC0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03" y="904522"/>
            <a:ext cx="4229690" cy="504895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37568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821" y="1080655"/>
            <a:ext cx="5367600" cy="1140032"/>
          </a:xfrm>
        </p:spPr>
        <p:txBody>
          <a:bodyPr/>
          <a:lstStyle/>
          <a:p>
            <a:r>
              <a:rPr lang="en-GB" dirty="0"/>
              <a:t>GGPLOT2 SYNTAX</a:t>
            </a:r>
            <a:endParaRPr lang="en-GB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13/10/2022</a:t>
            </a:fld>
            <a:endParaRPr lang="en-GB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4283BC18-3307-4CF8-871E-81B04F2F0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21" y="2994066"/>
            <a:ext cx="6306737" cy="1294920"/>
          </a:xfrm>
          <a:prstGeom prst="round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955AE61B-712C-41DE-844F-D9F225CA8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39" y="904522"/>
            <a:ext cx="4229690" cy="504895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08674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CB872-5B43-441B-8FB1-E84C64914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860" y="1385478"/>
            <a:ext cx="7291121" cy="2969443"/>
          </a:xfrm>
        </p:spPr>
        <p:txBody>
          <a:bodyPr/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Lab time!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EABC6-0B5F-4868-9B49-112D6DB148F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BF434C8B-1A2A-49DC-9216-7DCD7F14C0B8}" type="datetime1">
              <a:rPr lang="en-GB" smtClean="0"/>
              <a:t>13/10/2022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81486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CB872-5B43-441B-8FB1-E84C64914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294" y="1201328"/>
            <a:ext cx="6098031" cy="1170397"/>
          </a:xfrm>
        </p:spPr>
        <p:txBody>
          <a:bodyPr/>
          <a:lstStyle/>
          <a:p>
            <a:r>
              <a:rPr lang="en-GB" dirty="0"/>
              <a:t>Lab#3 goals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EABC6-0B5F-4868-9B49-112D6DB148F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BF434C8B-1A2A-49DC-9216-7DCD7F14C0B8}" type="datetime1">
              <a:rPr lang="en-GB" smtClean="0"/>
              <a:t>13/10/2022</a:t>
            </a:fld>
            <a:endParaRPr lang="en-GB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5DC518F-8B06-80C7-51AC-987575F0BF33}"/>
              </a:ext>
            </a:extLst>
          </p:cNvPr>
          <p:cNvSpPr txBox="1">
            <a:spLocks/>
          </p:cNvSpPr>
          <p:nvPr/>
        </p:nvSpPr>
        <p:spPr>
          <a:xfrm>
            <a:off x="3454359" y="3429000"/>
            <a:ext cx="4882119" cy="1512319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GB" sz="2400" dirty="0"/>
              <a:t>Go through the lab#3 R-notebook!</a:t>
            </a:r>
          </a:p>
          <a:p>
            <a:pPr marL="0" indent="0">
              <a:lnSpc>
                <a:spcPct val="250000"/>
              </a:lnSpc>
              <a:buNone/>
            </a:pPr>
            <a:endParaRPr lang="en-GB" sz="2400" dirty="0"/>
          </a:p>
          <a:p>
            <a:pPr marL="0" indent="0">
              <a:lnSpc>
                <a:spcPct val="250000"/>
              </a:lnSpc>
              <a:buNone/>
            </a:pPr>
            <a:endParaRPr lang="en-GB" sz="2400" dirty="0"/>
          </a:p>
          <a:p>
            <a:pPr marL="0" indent="0">
              <a:lnSpc>
                <a:spcPct val="250000"/>
              </a:lnSpc>
              <a:buNone/>
            </a:pPr>
            <a:endParaRPr lang="en-GB" sz="240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5063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8381-81CA-94BA-6DE1-0FF347BF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345" y="3106661"/>
            <a:ext cx="5808980" cy="1053617"/>
          </a:xfrm>
        </p:spPr>
        <p:txBody>
          <a:bodyPr/>
          <a:lstStyle/>
          <a:p>
            <a:r>
              <a:rPr lang="en-US" sz="3600" dirty="0"/>
              <a:t>Recap as warm up!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A7BA5-D6FC-D08E-9735-D196D2B129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5CD9D2-A627-42DD-95FE-BAB51A3DC882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68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2BA13B3C-71B9-48FD-A086-0B75B7B70DB8}" type="datetime1">
              <a:rPr lang="en-GB" smtClean="0"/>
              <a:pPr>
                <a:spcAft>
                  <a:spcPts val="600"/>
                </a:spcAft>
              </a:pPr>
              <a:t>13/10/2022</a:t>
            </a:fld>
            <a:endParaRPr lang="en-GB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CDABB6F-4AC5-4119-81A1-BDBDC6A19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918" y="867759"/>
            <a:ext cx="8210025" cy="5454293"/>
          </a:xfrm>
          <a:prstGeom prst="round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0143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4E5EC08-92D8-A6C5-BB3A-10F98AEF84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2BA13B3C-71B9-48FD-A086-0B75B7B70DB8}" type="datetime1">
              <a:rPr lang="en-GB" smtClean="0"/>
              <a:pPr>
                <a:spcAft>
                  <a:spcPts val="600"/>
                </a:spcAft>
              </a:pPr>
              <a:t>13/10/2022</a:t>
            </a:fld>
            <a:endParaRPr lang="en-GB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D61D000-3969-4011-BFC8-81C08F40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08" y="1598604"/>
            <a:ext cx="5305548" cy="3156276"/>
          </a:xfrm>
          <a:prstGeom prst="round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9F7C4EE-1EC3-4633-AAC2-3C7785F38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040" y="1598604"/>
            <a:ext cx="5569007" cy="3156276"/>
          </a:xfrm>
          <a:prstGeom prst="round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8011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2BA13B3C-71B9-48FD-A086-0B75B7B70DB8}" type="datetime1">
              <a:rPr lang="en-GB" smtClean="0"/>
              <a:pPr>
                <a:spcAft>
                  <a:spcPts val="600"/>
                </a:spcAft>
              </a:pPr>
              <a:t>13/10/2022</a:t>
            </a:fld>
            <a:endParaRPr lang="en-GB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A73DC84A-DEC1-4727-85D5-EEAF85E6B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833" y="901636"/>
            <a:ext cx="9157120" cy="5633275"/>
          </a:xfrm>
          <a:prstGeom prst="round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2186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8381-81CA-94BA-6DE1-0FF347BF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345" y="3106661"/>
            <a:ext cx="5808980" cy="1053617"/>
          </a:xfrm>
        </p:spPr>
        <p:txBody>
          <a:bodyPr/>
          <a:lstStyle/>
          <a:p>
            <a:r>
              <a:rPr lang="en-US" sz="3600" dirty="0"/>
              <a:t>Data import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A7BA5-D6FC-D08E-9735-D196D2B129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5CD9D2-A627-42DD-95FE-BAB51A3DC882}" type="datetime1">
              <a:rPr lang="en-GB" smtClean="0"/>
              <a:t>13/10/2022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68657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100.xml><?xml version="1.0" encoding="utf-8"?>
<TemplafySlideFormConfiguration><![CDATA[{"formFields":[],"formDataEntries":[]}]]></TemplafySlideFormConfiguration>
</file>

<file path=customXml/item101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102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103.xml><?xml version="1.0" encoding="utf-8"?>
<TemplafyTemplateConfiguration><![CDATA[{"elementsMetadata":[{"type":"shape","id":"0a513cfd-7711-4b75-85c3-a82d0cab1d88","elementConfiguration":{"format":"{{DateFormats.MonthYear}}","binding":"Form.Date","disableUpdates":false,"type":"date"}},{"type":"shape","id":"e4147eec-515a-41a0-9723-b2a7a6f18851","elementConfiguration":{"binding":"UserProfile.Institut.InstituteDCU_{{DocumentLanguage}}","disableUpdates":false,"type":"text"}},{"type":"shape","id":"006acd02-7ff3-4ad6-b879-67f861ae78d5","elementConfiguration":{"binding":"UserProfile.Institut.InstituteDCU_{{DocumentLanguage}}","disableUpdates":false,"type":"text"}},{"type":"shape","id":"235115f0-bd8b-49fd-9eb9-7d3394bb509c","elementConfiguration":{"format":"{{DateFormats.MonthYear}}","binding":"Form.Date","disableUpdates":false,"type":"date"}},{"type":"shape","id":"929264c4-730d-4afd-a168-97cf5465ab20","elementConfiguration":{"binding":"UserProfile.Institut.InstituteDCU_{{DocumentLanguage}}","disableUpdates":false,"type":"text"}},{"type":"shape","id":"4ca9ac75-ffa9-4de3-8459-521a59e58cdc","elementConfiguration":{"format":"{{DateFormats.MonthYear}}","binding":"Form.Date","disableUpdates":false,"type":"date"}},{"type":"shape","id":"39f8e57b-d505-49af-af20-8bb2ae3f2e6e","elementConfiguration":{"binding":"UserProfile.Institut.InstituteDCU_{{DocumentLanguage}}","disableUpdates":false,"type":"text"}},{"type":"shape","id":"1e0149b1-5b14-48ce-bb26-eca567092afd","elementConfiguration":{"format":"{{DateFormats.MonthYear}}","binding":"Form.Date","disableUpdates":false,"type":"date"}},{"type":"shape","id":"e816e1f0-2eab-4bf3-83c9-506f89658155","elementConfiguration":{"format":"{{DateFormats.MonthYear}}","binding":"Form.Date","disableUpdates":false,"type":"date"}},{"type":"shape","id":"6eae6880-b8b6-4399-b8fc-193e2aa59449","elementConfiguration":{"binding":"UserProfile.Institut.InstituteDCU_{{DocumentLanguage}}","disableUpdates":false,"type":"text"}},{"type":"shape","id":"2bc6c889-705f-47e9-bf0a-b154c3a95014","elementConfiguration":{"binding":"UserProfile.Institut.InstituteDCU_{{DocumentLanguage}}","disableUpdates":false,"type":"text"}},{"type":"shape","id":"7554c7e8-f807-4fb9-8ade-9299645577eb","elementConfiguration":{"binding":"UserProfile.Institut.InstituteDCU_{{DocumentLanguage}}","disableUpdates":false,"type":"text"}},{"type":"shape","id":"bc378c17-a87f-42ad-a1d8-77d0ffd03979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104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105.xml><?xml version="1.0" encoding="utf-8"?>
<TemplafySlideFormConfiguration><![CDATA[{"formFields":[],"formDataEntries":[]}]]></TemplafySlideFormConfiguration>
</file>

<file path=customXml/item106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107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108.xml><?xml version="1.0" encoding="utf-8"?>
<TemplafySlideFormConfiguration><![CDATA[{"formFields":[],"formDataEntries":[]}]]></TemplafySlideFormConfiguration>
</file>

<file path=customXml/item109.xml><?xml version="1.0" encoding="utf-8"?>
<TemplafySlideTemplateConfiguration><![CDATA[{"documentContentValidatorConfiguration":{"enableDocumentContentValidator":false,"documentContentValidatorVersion":0},"elementsMetadata":[],"slideId":"636891895636011205","enableDocumentContentUpdater":true,"version":"1.3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10.xml><?xml version="1.0" encoding="utf-8"?>
<TemplafySlideFormConfiguration><![CDATA[{"formFields":[],"formDataEntries":[]}]]></TemplafySlideFormConfiguration>
</file>

<file path=customXml/item111.xml><?xml version="1.0" encoding="utf-8"?>
<TemplafySlideFormConfiguration><![CDATA[{"formFields":[],"formDataEntries":[]}]]></TemplafySlideFormConfiguration>
</file>

<file path=customXml/item112.xml><?xml version="1.0" encoding="utf-8"?>
<TemplafySlideFormConfiguration><![CDATA[{"formFields":[],"formDataEntries":[]}]]></TemplafySlideFormConfiguration>
</file>

<file path=customXml/item113.xml><?xml version="1.0" encoding="utf-8"?>
<TemplafySlideTemplateConfiguration><![CDATA[{"documentContentValidatorConfiguration":{"enableDocumentContentValidator":false,"documentContentValidatorVersion":0},"elementsMetadata":[],"slideId":"636891895635542819","enableDocumentContentUpdater":true,"version":"1.3"}]]></TemplafySlideTemplateConfiguration>
</file>

<file path=customXml/item114.xml><?xml version="1.0" encoding="utf-8"?>
<TemplafySlideTemplateConfiguration><![CDATA[{"documentContentValidatorConfiguration":{"enableDocumentContentValidator":false,"documentContentValidatorVersion":0},"elementsMetadata":[],"slideId":"636891895636479881","enableDocumentContentUpdater":true,"version":"1.3"}]]></TemplafySlideTemplateConfiguration>
</file>

<file path=customXml/item115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116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117.xml><?xml version="1.0" encoding="utf-8"?>
<TemplafySlideFormConfiguration><![CDATA[{"formFields":[],"formDataEntries":[]}]]></TemplafySlideFormConfiguration>
</file>

<file path=customXml/item118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CjeIwH16qItee/gmscvxng=="}]}]]></Templafy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6891895634761136","enableDocumentContentUpdater":true,"version":"1.3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TemplateConfiguration><![CDATA[{"documentContentValidatorConfiguration":{"enableDocumentContentValidator":false,"documentContentValidatorVersion":0},"elementsMetadata":[],"slideId":"636891895635386589","enableDocumentContentUpdater":true,"version":"1.3"}]]></TemplafySlideTemplateConfiguration>
</file>

<file path=customXml/item26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27.xml><?xml version="1.0" encoding="utf-8"?>
<TemplafySlideFormConfiguration><![CDATA[{"formFields":[],"formDataEntries":[]}]]></TemplafySlideFormConfiguration>
</file>

<file path=customXml/item28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30.xml><?xml version="1.0" encoding="utf-8"?>
<TemplafySlideTemplateConfiguration><![CDATA[{"documentContentValidatorConfiguration":{"enableDocumentContentValidator":false,"documentContentValidatorVersion":0},"elementsMetadata":[],"slideId":"636891895637261154","enableDocumentContentUpdater":true,"version":"1.3"}]]></TemplafySlideTemplateConfiguration>
</file>

<file path=customXml/item31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32.xml><?xml version="1.0" encoding="utf-8"?>
<TemplafySlideFormConfiguration><![CDATA[{"formFields":[],"formDataEntries":[]}]]></TemplafySlideFormConfiguration>
</file>

<file path=customXml/item33.xml><?xml version="1.0" encoding="utf-8"?>
<TemplafySlideFormConfiguration><![CDATA[{"formFields":[],"formDataEntries":[]}]]></TemplafySlideForm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36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37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38.xml><?xml version="1.0" encoding="utf-8"?>
<TemplafySlideFormConfiguration><![CDATA[{"formFields":[],"formDataEntries":[]}]]></TemplafySlideFormConfiguration>
</file>

<file path=customXml/item39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4.xml><?xml version="1.0" encoding="utf-8"?>
<TemplafySlideFormConfiguration><![CDATA[{"formFields":[],"formDataEntries":[]}]]></TemplafySlideFormConfiguration>
</file>

<file path=customXml/item40.xml><?xml version="1.0" encoding="utf-8"?>
<TemplafySlideTemplateConfiguration><![CDATA[{"documentContentValidatorConfiguration":{"enableDocumentContentValidator":false,"documentContentValidatorVersion":0},"elementsMetadata":[],"slideId":"636891895636636524","enableDocumentContentUpdater":true,"version":"1.3"}]]></TemplafySlideTemplateConfiguration>
</file>

<file path=customXml/item41.xml><?xml version="1.0" encoding="utf-8"?>
<TemplafySlideFormConfiguration><![CDATA[{"formFields":[],"formDataEntries":[]}]]></TemplafySlideFormConfiguration>
</file>

<file path=customXml/item42.xml><?xml version="1.0" encoding="utf-8"?>
<TemplafySlideFormConfiguration><![CDATA[{"formFields":[],"formDataEntries":[]}]]></TemplafySlideFormConfiguration>
</file>

<file path=customXml/item43.xml><?xml version="1.0" encoding="utf-8"?>
<TemplafySlideFormConfiguration><![CDATA[{"formFields":[],"formDataEntries":[]}]]></TemplafySlideFormConfiguration>
</file>

<file path=customXml/item44.xml><?xml version="1.0" encoding="utf-8"?>
<TemplafySlideTemplateConfiguration><![CDATA[{"documentContentValidatorConfiguration":{"enableDocumentContentValidator":false,"documentContentValidatorVersion":0},"elementsMetadata":[],"slideId":"636891895636792758","enableDocumentContentUpdater":true,"version":"1.3"}]]></TemplafySlideTemplateConfiguration>
</file>

<file path=customXml/item45.xml><?xml version="1.0" encoding="utf-8"?>
<TemplafySlideTemplateConfiguration><![CDATA[{"documentContentValidatorConfiguration":{"enableDocumentContentValidator":false,"documentContentValidatorVersion":0},"elementsMetadata":[],"slideId":"636891895636167766","enableDocumentContentUpdater":true,"version":"1.3"}]]></TemplafySlideTemplate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FormConfiguration><![CDATA[{"formFields":[],"formDataEntries":[]}]]></TemplafySlideFormConfiguration>
</file>

<file path=customXml/item48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49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50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51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52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53.xml><?xml version="1.0" encoding="utf-8"?>
<TemplafySlideFormConfiguration><![CDATA[{"formFields":[],"formDataEntries":[]}]]></TemplafySlideFormConfiguration>
</file>

<file path=customXml/item54.xml><?xml version="1.0" encoding="utf-8"?>
<TemplafySlideTemplateConfiguration><![CDATA[{"documentContentValidatorConfiguration":{"enableDocumentContentValidator":false,"documentContentValidatorVersion":0},"elementsMetadata":[],"slideId":"636891895635699094","enableDocumentContentUpdater":true,"version":"1.3"}]]></TemplafySlideTemplateConfiguration>
</file>

<file path=customXml/item55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56.xml><?xml version="1.0" encoding="utf-8"?>
<TemplafySlideFormConfiguration><![CDATA[{"formFields":[],"formDataEntries":[]}]]></TemplafySlideFormConfiguration>
</file>

<file path=customXml/item57.xml><?xml version="1.0" encoding="utf-8"?>
<TemplafySlideTemplateConfiguration><![CDATA[{"documentContentValidatorConfiguration":{"enableDocumentContentValidator":false,"documentContentValidatorVersion":0},"elementsMetadata":[],"slideId":"636891895634761136","enableDocumentContentUpdater":true,"version":"1.3"}]]></TemplafySlideTemplateConfiguration>
</file>

<file path=customXml/item58.xml><?xml version="1.0" encoding="utf-8"?>
<TemplafySlideFormConfiguration><![CDATA[{"formFields":[],"formDataEntries":[]}]]></TemplafySlideFormConfiguration>
</file>

<file path=customXml/item59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60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61.xml><?xml version="1.0" encoding="utf-8"?>
<TemplafySlideFormConfiguration><![CDATA[{"formFields":[],"formDataEntries":[]}]]></TemplafySlideFormConfiguration>
</file>

<file path=customXml/item62.xml><?xml version="1.0" encoding="utf-8"?>
<TemplafySlideFormConfiguration><![CDATA[{"formFields":[],"formDataEntries":[]}]]></TemplafySlideFormConfiguration>
</file>

<file path=customXml/item63.xml><?xml version="1.0" encoding="utf-8"?>
<TemplafySlideFormConfiguration><![CDATA[{"formFields":[],"formDataEntries":[]}]]></TemplafySlideFormConfiguration>
</file>

<file path=customXml/item64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65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66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67.xml><?xml version="1.0" encoding="utf-8"?>
<TemplafySlideTemplateConfiguration><![CDATA[{"documentContentValidatorConfiguration":{"enableDocumentContentValidator":false,"documentContentValidatorVersion":0},"elementsMetadata":[],"slideId":"636891895637105316","enableDocumentContentUpdater":true,"version":"1.3"}]]></TemplafySlideTemplateConfiguration>
</file>

<file path=customXml/item68.xml><?xml version="1.0" encoding="utf-8"?>
<TemplafySlideTemplateConfiguration><![CDATA[{"documentContentValidatorConfiguration":{"enableDocumentContentValidator":false,"documentContentValidatorVersion":0},"elementsMetadata":[],"slideId":"636891895634761136","enableDocumentContentUpdater":true,"version":"1.3"}]]></TemplafySlideTemplateConfiguration>
</file>

<file path=customXml/item69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7.xml><?xml version="1.0" encoding="utf-8"?>
<TemplafySlideFormConfiguration><![CDATA[{"formFields":[],"formDataEntries":[]}]]></TemplafySlideFormConfiguration>
</file>

<file path=customXml/item70.xml><?xml version="1.0" encoding="utf-8"?>
<TemplafySlideFormConfiguration><![CDATA[{"formFields":[],"formDataEntries":[]}]]></TemplafySlideFormConfiguration>
</file>

<file path=customXml/item71.xml><?xml version="1.0" encoding="utf-8"?>
<TemplafySlideFormConfiguration><![CDATA[{"formFields":[],"formDataEntries":[]}]]></TemplafySlideFormConfiguration>
</file>

<file path=customXml/item72.xml><?xml version="1.0" encoding="utf-8"?>
<TemplafySlideTemplateConfiguration><![CDATA[{"documentContentValidatorConfiguration":{"enableDocumentContentValidator":false,"documentContentValidatorVersion":0},"elementsMetadata":[],"slideId":"636891895634761137","enableDocumentContentUpdater":true,"version":"1.3"}]]></TemplafySlideTemplateConfiguration>
</file>

<file path=customXml/item73.xml><?xml version="1.0" encoding="utf-8"?>
<TemplafySlideTemplateConfiguration><![CDATA[{"documentContentValidatorConfiguration":{"enableDocumentContentValidator":false,"documentContentValidatorVersion":0},"elementsMetadata":[],"slideId":"636891895635073635","enableDocumentContentUpdater":true,"version":"1.3"}]]></TemplafySlideTemplateConfiguration>
</file>

<file path=customXml/item74.xml><?xml version="1.0" encoding="utf-8"?>
<TemplafySlideFormConfiguration><![CDATA[{"formFields":[],"formDataEntries":[]}]]></TemplafySlideFormConfiguration>
</file>

<file path=customXml/item75.xml><?xml version="1.0" encoding="utf-8"?>
<TemplafySlideFormConfiguration><![CDATA[{"formFields":[],"formDataEntries":[]}]]></TemplafySlideFormConfiguration>
</file>

<file path=customXml/item76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77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78.xml><?xml version="1.0" encoding="utf-8"?>
<TemplafySlideTemplateConfiguration><![CDATA[{"documentContentValidatorConfiguration":{"enableDocumentContentValidator":false,"documentContentValidatorVersion":0},"elementsMetadata":[],"slideId":"636891895634761136","enableDocumentContentUpdater":true,"version":"1.3"}]]></TemplafySlideTemplateConfiguration>
</file>

<file path=customXml/item79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80.xml><?xml version="1.0" encoding="utf-8"?>
<TemplafySlideFormConfiguration><![CDATA[{"formFields":[],"formDataEntries":[]}]]></TemplafySlideFormConfiguration>
</file>

<file path=customXml/item81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82.xml><?xml version="1.0" encoding="utf-8"?>
<TemplafySlideFormConfiguration><![CDATA[{"formFields":[],"formDataEntries":[]}]]></TemplafySlideFormConfiguration>
</file>

<file path=customXml/item83.xml><?xml version="1.0" encoding="utf-8"?>
<TemplafySlideFormConfiguration><![CDATA[{"formFields":[],"formDataEntries":[]}]]></TemplafySlideFormConfiguration>
</file>

<file path=customXml/item84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85.xml><?xml version="1.0" encoding="utf-8"?>
<TemplafySlideFormConfiguration><![CDATA[{"formFields":[],"formDataEntries":[]}]]></TemplafySlideFormConfiguration>
</file>

<file path=customXml/item86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87.xml><?xml version="1.0" encoding="utf-8"?>
<TemplafySlideFormConfiguration><![CDATA[{"formFields":[],"formDataEntries":[]}]]></TemplafySlideFormConfiguration>
</file>

<file path=customXml/item88.xml><?xml version="1.0" encoding="utf-8"?>
<TemplafySlideFormConfiguration><![CDATA[{"formFields":[],"formDataEntries":[]}]]></TemplafySlideFormConfiguration>
</file>

<file path=customXml/item89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90.xml><?xml version="1.0" encoding="utf-8"?>
<TemplafySlideFormConfiguration><![CDATA[{"formFields":[],"formDataEntries":[]}]]></TemplafySlideFormConfiguration>
</file>

<file path=customXml/item91.xml><?xml version="1.0" encoding="utf-8"?>
<TemplafySlideFormConfiguration><![CDATA[{"formFields":[],"formDataEntries":[]}]]></TemplafySlideFormConfiguration>
</file>

<file path=customXml/item92.xml><?xml version="1.0" encoding="utf-8"?>
<TemplafySlideFormConfiguration><![CDATA[{"formFields":[],"formDataEntries":[]}]]></TemplafySlideFormConfiguration>
</file>

<file path=customXml/item93.xml><?xml version="1.0" encoding="utf-8"?>
<TemplafySlideFormConfiguration><![CDATA[{"formFields":[],"formDataEntries":[]}]]></TemplafySlideFormConfiguration>
</file>

<file path=customXml/item94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95.xml><?xml version="1.0" encoding="utf-8"?>
<TemplafySlideFormConfiguration><![CDATA[{"formFields":[],"formDataEntries":[]}]]></TemplafySlideFormConfiguration>
</file>

<file path=customXml/item96.xml><?xml version="1.0" encoding="utf-8"?>
<TemplafySlideFormConfiguration><![CDATA[{"formFields":[],"formDataEntries":[]}]]></TemplafySlideFormConfiguration>
</file>

<file path=customXml/item97.xml><?xml version="1.0" encoding="utf-8"?>
<TemplafySlideTemplateConfiguration><![CDATA[{"documentContentValidatorConfiguration":{"enableDocumentContentValidator":false,"documentContentValidatorVersion":0},"elementsMetadata":[],"slideId":"636891895637105316","enableDocumentContentUpdater":true,"version":"1.3"}]]></TemplafySlideTemplateConfiguration>
</file>

<file path=customXml/item98.xml><?xml version="1.0" encoding="utf-8"?>
<TemplafySlideFormConfiguration><![CDATA[{"formFields":[],"formDataEntries":[]}]]></TemplafySlideFormConfiguration>
</file>

<file path=customXml/item99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Props1.xml><?xml version="1.0" encoding="utf-8"?>
<ds:datastoreItem xmlns:ds="http://schemas.openxmlformats.org/officeDocument/2006/customXml" ds:itemID="{C71927B4-EB22-475C-B5C3-0B8F2DF50873}">
  <ds:schemaRefs/>
</ds:datastoreItem>
</file>

<file path=customXml/itemProps10.xml><?xml version="1.0" encoding="utf-8"?>
<ds:datastoreItem xmlns:ds="http://schemas.openxmlformats.org/officeDocument/2006/customXml" ds:itemID="{3428DC69-54D6-4F32-8BC0-6257A2EC3B94}">
  <ds:schemaRefs/>
</ds:datastoreItem>
</file>

<file path=customXml/itemProps100.xml><?xml version="1.0" encoding="utf-8"?>
<ds:datastoreItem xmlns:ds="http://schemas.openxmlformats.org/officeDocument/2006/customXml" ds:itemID="{73518A6A-4554-443C-832D-798D815EEF75}">
  <ds:schemaRefs/>
</ds:datastoreItem>
</file>

<file path=customXml/itemProps101.xml><?xml version="1.0" encoding="utf-8"?>
<ds:datastoreItem xmlns:ds="http://schemas.openxmlformats.org/officeDocument/2006/customXml" ds:itemID="{739E40D1-98C6-4A32-BE5D-FDDB4A8D872A}">
  <ds:schemaRefs/>
</ds:datastoreItem>
</file>

<file path=customXml/itemProps102.xml><?xml version="1.0" encoding="utf-8"?>
<ds:datastoreItem xmlns:ds="http://schemas.openxmlformats.org/officeDocument/2006/customXml" ds:itemID="{72E764B6-9288-4ABA-B3E3-E5DCEB182661}">
  <ds:schemaRefs/>
</ds:datastoreItem>
</file>

<file path=customXml/itemProps103.xml><?xml version="1.0" encoding="utf-8"?>
<ds:datastoreItem xmlns:ds="http://schemas.openxmlformats.org/officeDocument/2006/customXml" ds:itemID="{C484C70F-0F64-4774-853F-19FDF7E1F81D}">
  <ds:schemaRefs/>
</ds:datastoreItem>
</file>

<file path=customXml/itemProps104.xml><?xml version="1.0" encoding="utf-8"?>
<ds:datastoreItem xmlns:ds="http://schemas.openxmlformats.org/officeDocument/2006/customXml" ds:itemID="{EB6DEE78-BFA8-43B1-85F4-6820FB42E2E1}">
  <ds:schemaRefs/>
</ds:datastoreItem>
</file>

<file path=customXml/itemProps105.xml><?xml version="1.0" encoding="utf-8"?>
<ds:datastoreItem xmlns:ds="http://schemas.openxmlformats.org/officeDocument/2006/customXml" ds:itemID="{BD605C16-F5BB-48C6-B8E8-C05206A1D9DA}">
  <ds:schemaRefs/>
</ds:datastoreItem>
</file>

<file path=customXml/itemProps106.xml><?xml version="1.0" encoding="utf-8"?>
<ds:datastoreItem xmlns:ds="http://schemas.openxmlformats.org/officeDocument/2006/customXml" ds:itemID="{66F67A9B-B048-42AF-8281-845C16F09F4F}">
  <ds:schemaRefs/>
</ds:datastoreItem>
</file>

<file path=customXml/itemProps107.xml><?xml version="1.0" encoding="utf-8"?>
<ds:datastoreItem xmlns:ds="http://schemas.openxmlformats.org/officeDocument/2006/customXml" ds:itemID="{632C35B9-D1AF-4765-8512-CC024495BB57}">
  <ds:schemaRefs/>
</ds:datastoreItem>
</file>

<file path=customXml/itemProps108.xml><?xml version="1.0" encoding="utf-8"?>
<ds:datastoreItem xmlns:ds="http://schemas.openxmlformats.org/officeDocument/2006/customXml" ds:itemID="{6851A85B-2F43-457A-A79C-603DD5A77068}">
  <ds:schemaRefs/>
</ds:datastoreItem>
</file>

<file path=customXml/itemProps109.xml><?xml version="1.0" encoding="utf-8"?>
<ds:datastoreItem xmlns:ds="http://schemas.openxmlformats.org/officeDocument/2006/customXml" ds:itemID="{F31277A9-97EE-4BA1-BCFA-B539C538A774}">
  <ds:schemaRefs/>
</ds:datastoreItem>
</file>

<file path=customXml/itemProps11.xml><?xml version="1.0" encoding="utf-8"?>
<ds:datastoreItem xmlns:ds="http://schemas.openxmlformats.org/officeDocument/2006/customXml" ds:itemID="{A078B4FF-09BD-41CC-9B29-FE1B7D89E18C}">
  <ds:schemaRefs/>
</ds:datastoreItem>
</file>

<file path=customXml/itemProps110.xml><?xml version="1.0" encoding="utf-8"?>
<ds:datastoreItem xmlns:ds="http://schemas.openxmlformats.org/officeDocument/2006/customXml" ds:itemID="{517E2D4D-A5F6-4C3F-B33C-7135DAC78AD9}">
  <ds:schemaRefs/>
</ds:datastoreItem>
</file>

<file path=customXml/itemProps111.xml><?xml version="1.0" encoding="utf-8"?>
<ds:datastoreItem xmlns:ds="http://schemas.openxmlformats.org/officeDocument/2006/customXml" ds:itemID="{7AAD172D-CFE2-4646-A09D-8A28FE60EBFD}">
  <ds:schemaRefs/>
</ds:datastoreItem>
</file>

<file path=customXml/itemProps112.xml><?xml version="1.0" encoding="utf-8"?>
<ds:datastoreItem xmlns:ds="http://schemas.openxmlformats.org/officeDocument/2006/customXml" ds:itemID="{24B6EAB3-D264-421C-8F3C-4966363C3FA6}">
  <ds:schemaRefs/>
</ds:datastoreItem>
</file>

<file path=customXml/itemProps113.xml><?xml version="1.0" encoding="utf-8"?>
<ds:datastoreItem xmlns:ds="http://schemas.openxmlformats.org/officeDocument/2006/customXml" ds:itemID="{3FF30AE2-4030-4619-B981-FE19E0E4A113}">
  <ds:schemaRefs/>
</ds:datastoreItem>
</file>

<file path=customXml/itemProps114.xml><?xml version="1.0" encoding="utf-8"?>
<ds:datastoreItem xmlns:ds="http://schemas.openxmlformats.org/officeDocument/2006/customXml" ds:itemID="{12AAEFAA-488B-4613-B61C-8C050760FBEC}">
  <ds:schemaRefs/>
</ds:datastoreItem>
</file>

<file path=customXml/itemProps115.xml><?xml version="1.0" encoding="utf-8"?>
<ds:datastoreItem xmlns:ds="http://schemas.openxmlformats.org/officeDocument/2006/customXml" ds:itemID="{794A5168-629E-444B-BC29-3DAD5329C718}">
  <ds:schemaRefs/>
</ds:datastoreItem>
</file>

<file path=customXml/itemProps116.xml><?xml version="1.0" encoding="utf-8"?>
<ds:datastoreItem xmlns:ds="http://schemas.openxmlformats.org/officeDocument/2006/customXml" ds:itemID="{059C37DF-BDE9-4F4B-A658-F2F5D21E9F82}">
  <ds:schemaRefs/>
</ds:datastoreItem>
</file>

<file path=customXml/itemProps117.xml><?xml version="1.0" encoding="utf-8"?>
<ds:datastoreItem xmlns:ds="http://schemas.openxmlformats.org/officeDocument/2006/customXml" ds:itemID="{AE76E1FC-D637-4F98-B497-7A8E531E8C96}">
  <ds:schemaRefs/>
</ds:datastoreItem>
</file>

<file path=customXml/itemProps118.xml><?xml version="1.0" encoding="utf-8"?>
<ds:datastoreItem xmlns:ds="http://schemas.openxmlformats.org/officeDocument/2006/customXml" ds:itemID="{C5CD5A01-6378-494D-B71B-D23DEC9A120C}">
  <ds:schemaRefs/>
</ds:datastoreItem>
</file>

<file path=customXml/itemProps12.xml><?xml version="1.0" encoding="utf-8"?>
<ds:datastoreItem xmlns:ds="http://schemas.openxmlformats.org/officeDocument/2006/customXml" ds:itemID="{E9BA45C2-F8D9-424E-B6E7-96849CBEE457}">
  <ds:schemaRefs/>
</ds:datastoreItem>
</file>

<file path=customXml/itemProps13.xml><?xml version="1.0" encoding="utf-8"?>
<ds:datastoreItem xmlns:ds="http://schemas.openxmlformats.org/officeDocument/2006/customXml" ds:itemID="{91B590BC-867C-4AB6-8F2E-6F7956F51CD7}">
  <ds:schemaRefs/>
</ds:datastoreItem>
</file>

<file path=customXml/itemProps14.xml><?xml version="1.0" encoding="utf-8"?>
<ds:datastoreItem xmlns:ds="http://schemas.openxmlformats.org/officeDocument/2006/customXml" ds:itemID="{A0000263-E0A2-4679-AA8A-B035E66F02A2}">
  <ds:schemaRefs/>
</ds:datastoreItem>
</file>

<file path=customXml/itemProps15.xml><?xml version="1.0" encoding="utf-8"?>
<ds:datastoreItem xmlns:ds="http://schemas.openxmlformats.org/officeDocument/2006/customXml" ds:itemID="{5D72DCB9-3C0F-4EFF-971A-AE845E93FC23}">
  <ds:schemaRefs/>
</ds:datastoreItem>
</file>

<file path=customXml/itemProps16.xml><?xml version="1.0" encoding="utf-8"?>
<ds:datastoreItem xmlns:ds="http://schemas.openxmlformats.org/officeDocument/2006/customXml" ds:itemID="{E167B375-2849-4A65-8DBB-070A1CEDFAEA}">
  <ds:schemaRefs/>
</ds:datastoreItem>
</file>

<file path=customXml/itemProps17.xml><?xml version="1.0" encoding="utf-8"?>
<ds:datastoreItem xmlns:ds="http://schemas.openxmlformats.org/officeDocument/2006/customXml" ds:itemID="{ADAE936D-7D29-44B3-9C38-B985C11DA483}">
  <ds:schemaRefs/>
</ds:datastoreItem>
</file>

<file path=customXml/itemProps18.xml><?xml version="1.0" encoding="utf-8"?>
<ds:datastoreItem xmlns:ds="http://schemas.openxmlformats.org/officeDocument/2006/customXml" ds:itemID="{B3B8D385-3E11-4541-8277-298F89D764D1}">
  <ds:schemaRefs/>
</ds:datastoreItem>
</file>

<file path=customXml/itemProps19.xml><?xml version="1.0" encoding="utf-8"?>
<ds:datastoreItem xmlns:ds="http://schemas.openxmlformats.org/officeDocument/2006/customXml" ds:itemID="{1C732597-04CC-4269-A258-9EC23207DC3E}">
  <ds:schemaRefs/>
</ds:datastoreItem>
</file>

<file path=customXml/itemProps2.xml><?xml version="1.0" encoding="utf-8"?>
<ds:datastoreItem xmlns:ds="http://schemas.openxmlformats.org/officeDocument/2006/customXml" ds:itemID="{AD290325-905E-4F96-9924-57CD5722994C}">
  <ds:schemaRefs/>
</ds:datastoreItem>
</file>

<file path=customXml/itemProps20.xml><?xml version="1.0" encoding="utf-8"?>
<ds:datastoreItem xmlns:ds="http://schemas.openxmlformats.org/officeDocument/2006/customXml" ds:itemID="{23A422EE-19EB-460A-8CC2-72292EB01E2F}">
  <ds:schemaRefs/>
</ds:datastoreItem>
</file>

<file path=customXml/itemProps21.xml><?xml version="1.0" encoding="utf-8"?>
<ds:datastoreItem xmlns:ds="http://schemas.openxmlformats.org/officeDocument/2006/customXml" ds:itemID="{7FE0AAFD-98DB-444E-A18F-ED66147B2639}">
  <ds:schemaRefs/>
</ds:datastoreItem>
</file>

<file path=customXml/itemProps22.xml><?xml version="1.0" encoding="utf-8"?>
<ds:datastoreItem xmlns:ds="http://schemas.openxmlformats.org/officeDocument/2006/customXml" ds:itemID="{2F8AE2B0-9116-4E96-A205-2FD03090D276}">
  <ds:schemaRefs/>
</ds:datastoreItem>
</file>

<file path=customXml/itemProps23.xml><?xml version="1.0" encoding="utf-8"?>
<ds:datastoreItem xmlns:ds="http://schemas.openxmlformats.org/officeDocument/2006/customXml" ds:itemID="{CA79784A-205D-40BF-A327-7C45267FB2AF}">
  <ds:schemaRefs/>
</ds:datastoreItem>
</file>

<file path=customXml/itemProps24.xml><?xml version="1.0" encoding="utf-8"?>
<ds:datastoreItem xmlns:ds="http://schemas.openxmlformats.org/officeDocument/2006/customXml" ds:itemID="{C5668019-5792-4D31-9E7C-69B22052AAAD}">
  <ds:schemaRefs/>
</ds:datastoreItem>
</file>

<file path=customXml/itemProps25.xml><?xml version="1.0" encoding="utf-8"?>
<ds:datastoreItem xmlns:ds="http://schemas.openxmlformats.org/officeDocument/2006/customXml" ds:itemID="{D40B8ABF-BCDE-4BFC-8014-3E62B1CE21F5}">
  <ds:schemaRefs/>
</ds:datastoreItem>
</file>

<file path=customXml/itemProps26.xml><?xml version="1.0" encoding="utf-8"?>
<ds:datastoreItem xmlns:ds="http://schemas.openxmlformats.org/officeDocument/2006/customXml" ds:itemID="{3D55C923-8F4B-4765-863F-BBFF5CD58723}">
  <ds:schemaRefs/>
</ds:datastoreItem>
</file>

<file path=customXml/itemProps27.xml><?xml version="1.0" encoding="utf-8"?>
<ds:datastoreItem xmlns:ds="http://schemas.openxmlformats.org/officeDocument/2006/customXml" ds:itemID="{9BFADA11-FBD3-4270-A742-2555979F9746}">
  <ds:schemaRefs/>
</ds:datastoreItem>
</file>

<file path=customXml/itemProps28.xml><?xml version="1.0" encoding="utf-8"?>
<ds:datastoreItem xmlns:ds="http://schemas.openxmlformats.org/officeDocument/2006/customXml" ds:itemID="{22B7DD0F-8BBC-4659-B68C-26A78B5CA3E6}">
  <ds:schemaRefs/>
</ds:datastoreItem>
</file>

<file path=customXml/itemProps29.xml><?xml version="1.0" encoding="utf-8"?>
<ds:datastoreItem xmlns:ds="http://schemas.openxmlformats.org/officeDocument/2006/customXml" ds:itemID="{6F7FFB20-841F-4EE9-9A37-B44F9FF9CC45}">
  <ds:schemaRefs/>
</ds:datastoreItem>
</file>

<file path=customXml/itemProps3.xml><?xml version="1.0" encoding="utf-8"?>
<ds:datastoreItem xmlns:ds="http://schemas.openxmlformats.org/officeDocument/2006/customXml" ds:itemID="{B81CFD07-1896-4BD4-8D39-52E4E3DD7F99}">
  <ds:schemaRefs/>
</ds:datastoreItem>
</file>

<file path=customXml/itemProps30.xml><?xml version="1.0" encoding="utf-8"?>
<ds:datastoreItem xmlns:ds="http://schemas.openxmlformats.org/officeDocument/2006/customXml" ds:itemID="{80B8C55C-E564-418E-A10D-CDA99D5F3EE8}">
  <ds:schemaRefs/>
</ds:datastoreItem>
</file>

<file path=customXml/itemProps31.xml><?xml version="1.0" encoding="utf-8"?>
<ds:datastoreItem xmlns:ds="http://schemas.openxmlformats.org/officeDocument/2006/customXml" ds:itemID="{80A386E5-FB57-411F-ACEC-E4C4608EF981}">
  <ds:schemaRefs/>
</ds:datastoreItem>
</file>

<file path=customXml/itemProps32.xml><?xml version="1.0" encoding="utf-8"?>
<ds:datastoreItem xmlns:ds="http://schemas.openxmlformats.org/officeDocument/2006/customXml" ds:itemID="{6328992E-AE26-492A-B96B-B12F18AF1702}">
  <ds:schemaRefs/>
</ds:datastoreItem>
</file>

<file path=customXml/itemProps33.xml><?xml version="1.0" encoding="utf-8"?>
<ds:datastoreItem xmlns:ds="http://schemas.openxmlformats.org/officeDocument/2006/customXml" ds:itemID="{1F2A03B4-260A-464A-A2D6-5CC4A14C8906}">
  <ds:schemaRefs/>
</ds:datastoreItem>
</file>

<file path=customXml/itemProps34.xml><?xml version="1.0" encoding="utf-8"?>
<ds:datastoreItem xmlns:ds="http://schemas.openxmlformats.org/officeDocument/2006/customXml" ds:itemID="{537D50E1-E116-4E1F-BBA2-BF976DC0D71C}">
  <ds:schemaRefs/>
</ds:datastoreItem>
</file>

<file path=customXml/itemProps35.xml><?xml version="1.0" encoding="utf-8"?>
<ds:datastoreItem xmlns:ds="http://schemas.openxmlformats.org/officeDocument/2006/customXml" ds:itemID="{C808630E-DA68-471E-B04F-F075B0772C74}">
  <ds:schemaRefs/>
</ds:datastoreItem>
</file>

<file path=customXml/itemProps36.xml><?xml version="1.0" encoding="utf-8"?>
<ds:datastoreItem xmlns:ds="http://schemas.openxmlformats.org/officeDocument/2006/customXml" ds:itemID="{503E7124-95D0-4C5A-BFC8-6B5A80F66B17}">
  <ds:schemaRefs/>
</ds:datastoreItem>
</file>

<file path=customXml/itemProps37.xml><?xml version="1.0" encoding="utf-8"?>
<ds:datastoreItem xmlns:ds="http://schemas.openxmlformats.org/officeDocument/2006/customXml" ds:itemID="{ACD23E17-4517-47AF-8656-A51A514748F8}">
  <ds:schemaRefs/>
</ds:datastoreItem>
</file>

<file path=customXml/itemProps38.xml><?xml version="1.0" encoding="utf-8"?>
<ds:datastoreItem xmlns:ds="http://schemas.openxmlformats.org/officeDocument/2006/customXml" ds:itemID="{EDE271DC-6DD0-4A40-AD35-D5741A522C01}">
  <ds:schemaRefs/>
</ds:datastoreItem>
</file>

<file path=customXml/itemProps39.xml><?xml version="1.0" encoding="utf-8"?>
<ds:datastoreItem xmlns:ds="http://schemas.openxmlformats.org/officeDocument/2006/customXml" ds:itemID="{32F5AD3E-83A5-4B36-B641-EE75308DDACB}">
  <ds:schemaRefs/>
</ds:datastoreItem>
</file>

<file path=customXml/itemProps4.xml><?xml version="1.0" encoding="utf-8"?>
<ds:datastoreItem xmlns:ds="http://schemas.openxmlformats.org/officeDocument/2006/customXml" ds:itemID="{B052E437-0E37-4BD0-B658-F410C70F086D}">
  <ds:schemaRefs/>
</ds:datastoreItem>
</file>

<file path=customXml/itemProps40.xml><?xml version="1.0" encoding="utf-8"?>
<ds:datastoreItem xmlns:ds="http://schemas.openxmlformats.org/officeDocument/2006/customXml" ds:itemID="{75EE5595-EB9F-41D4-B2D4-51D62F570062}">
  <ds:schemaRefs/>
</ds:datastoreItem>
</file>

<file path=customXml/itemProps41.xml><?xml version="1.0" encoding="utf-8"?>
<ds:datastoreItem xmlns:ds="http://schemas.openxmlformats.org/officeDocument/2006/customXml" ds:itemID="{F8608F40-0C00-46BB-A7D6-E084B49589C8}">
  <ds:schemaRefs/>
</ds:datastoreItem>
</file>

<file path=customXml/itemProps42.xml><?xml version="1.0" encoding="utf-8"?>
<ds:datastoreItem xmlns:ds="http://schemas.openxmlformats.org/officeDocument/2006/customXml" ds:itemID="{A70AC127-7106-4413-9C8D-DD1D3A2774D9}">
  <ds:schemaRefs/>
</ds:datastoreItem>
</file>

<file path=customXml/itemProps43.xml><?xml version="1.0" encoding="utf-8"?>
<ds:datastoreItem xmlns:ds="http://schemas.openxmlformats.org/officeDocument/2006/customXml" ds:itemID="{43723FED-A2E0-415E-8B28-139637BC092B}">
  <ds:schemaRefs/>
</ds:datastoreItem>
</file>

<file path=customXml/itemProps44.xml><?xml version="1.0" encoding="utf-8"?>
<ds:datastoreItem xmlns:ds="http://schemas.openxmlformats.org/officeDocument/2006/customXml" ds:itemID="{AD853561-0684-44E3-AD44-5FC2461A9BA1}">
  <ds:schemaRefs/>
</ds:datastoreItem>
</file>

<file path=customXml/itemProps45.xml><?xml version="1.0" encoding="utf-8"?>
<ds:datastoreItem xmlns:ds="http://schemas.openxmlformats.org/officeDocument/2006/customXml" ds:itemID="{3C302438-84D4-4410-883F-41F2AB7D30E2}">
  <ds:schemaRefs/>
</ds:datastoreItem>
</file>

<file path=customXml/itemProps46.xml><?xml version="1.0" encoding="utf-8"?>
<ds:datastoreItem xmlns:ds="http://schemas.openxmlformats.org/officeDocument/2006/customXml" ds:itemID="{8F8502F4-2E4D-4350-9683-4EE5F872D760}">
  <ds:schemaRefs/>
</ds:datastoreItem>
</file>

<file path=customXml/itemProps47.xml><?xml version="1.0" encoding="utf-8"?>
<ds:datastoreItem xmlns:ds="http://schemas.openxmlformats.org/officeDocument/2006/customXml" ds:itemID="{EACF0A14-ED2E-4A19-ADF3-0D0A3222E90D}">
  <ds:schemaRefs/>
</ds:datastoreItem>
</file>

<file path=customXml/itemProps48.xml><?xml version="1.0" encoding="utf-8"?>
<ds:datastoreItem xmlns:ds="http://schemas.openxmlformats.org/officeDocument/2006/customXml" ds:itemID="{650CE4AE-E13C-4F84-9566-9D200919A478}">
  <ds:schemaRefs/>
</ds:datastoreItem>
</file>

<file path=customXml/itemProps49.xml><?xml version="1.0" encoding="utf-8"?>
<ds:datastoreItem xmlns:ds="http://schemas.openxmlformats.org/officeDocument/2006/customXml" ds:itemID="{BF3794CF-9E64-41AE-81E1-DA54FBFFBD3C}">
  <ds:schemaRefs/>
</ds:datastoreItem>
</file>

<file path=customXml/itemProps5.xml><?xml version="1.0" encoding="utf-8"?>
<ds:datastoreItem xmlns:ds="http://schemas.openxmlformats.org/officeDocument/2006/customXml" ds:itemID="{6271DD9E-B59B-402F-90F7-2AABA0A21C47}">
  <ds:schemaRefs/>
</ds:datastoreItem>
</file>

<file path=customXml/itemProps50.xml><?xml version="1.0" encoding="utf-8"?>
<ds:datastoreItem xmlns:ds="http://schemas.openxmlformats.org/officeDocument/2006/customXml" ds:itemID="{2306CFDC-0850-448A-896F-B7A2CB26070E}">
  <ds:schemaRefs/>
</ds:datastoreItem>
</file>

<file path=customXml/itemProps51.xml><?xml version="1.0" encoding="utf-8"?>
<ds:datastoreItem xmlns:ds="http://schemas.openxmlformats.org/officeDocument/2006/customXml" ds:itemID="{9300ED99-4B2C-4C99-A170-FFE2D31BB74C}">
  <ds:schemaRefs/>
</ds:datastoreItem>
</file>

<file path=customXml/itemProps52.xml><?xml version="1.0" encoding="utf-8"?>
<ds:datastoreItem xmlns:ds="http://schemas.openxmlformats.org/officeDocument/2006/customXml" ds:itemID="{542292A2-C485-4187-8EEC-147F7C469349}">
  <ds:schemaRefs/>
</ds:datastoreItem>
</file>

<file path=customXml/itemProps53.xml><?xml version="1.0" encoding="utf-8"?>
<ds:datastoreItem xmlns:ds="http://schemas.openxmlformats.org/officeDocument/2006/customXml" ds:itemID="{B5AD72B7-DFE0-41E3-B65F-3A637BB80461}">
  <ds:schemaRefs/>
</ds:datastoreItem>
</file>

<file path=customXml/itemProps54.xml><?xml version="1.0" encoding="utf-8"?>
<ds:datastoreItem xmlns:ds="http://schemas.openxmlformats.org/officeDocument/2006/customXml" ds:itemID="{61049392-9824-46E8-B53B-071ADFE52D03}">
  <ds:schemaRefs/>
</ds:datastoreItem>
</file>

<file path=customXml/itemProps55.xml><?xml version="1.0" encoding="utf-8"?>
<ds:datastoreItem xmlns:ds="http://schemas.openxmlformats.org/officeDocument/2006/customXml" ds:itemID="{9DC69767-E503-4B58-94DF-55F176377600}">
  <ds:schemaRefs/>
</ds:datastoreItem>
</file>

<file path=customXml/itemProps56.xml><?xml version="1.0" encoding="utf-8"?>
<ds:datastoreItem xmlns:ds="http://schemas.openxmlformats.org/officeDocument/2006/customXml" ds:itemID="{13904DEA-8253-4BF3-9310-8891F043FA29}">
  <ds:schemaRefs/>
</ds:datastoreItem>
</file>

<file path=customXml/itemProps57.xml><?xml version="1.0" encoding="utf-8"?>
<ds:datastoreItem xmlns:ds="http://schemas.openxmlformats.org/officeDocument/2006/customXml" ds:itemID="{AAD28C9A-A9A9-49BD-BF64-C0077711A6A1}">
  <ds:schemaRefs/>
</ds:datastoreItem>
</file>

<file path=customXml/itemProps58.xml><?xml version="1.0" encoding="utf-8"?>
<ds:datastoreItem xmlns:ds="http://schemas.openxmlformats.org/officeDocument/2006/customXml" ds:itemID="{C0EEE902-9058-4B0D-95E7-887573D086A3}">
  <ds:schemaRefs/>
</ds:datastoreItem>
</file>

<file path=customXml/itemProps59.xml><?xml version="1.0" encoding="utf-8"?>
<ds:datastoreItem xmlns:ds="http://schemas.openxmlformats.org/officeDocument/2006/customXml" ds:itemID="{243FFAB1-A3CF-482E-B8B5-6864FF6B545A}">
  <ds:schemaRefs/>
</ds:datastoreItem>
</file>

<file path=customXml/itemProps6.xml><?xml version="1.0" encoding="utf-8"?>
<ds:datastoreItem xmlns:ds="http://schemas.openxmlformats.org/officeDocument/2006/customXml" ds:itemID="{D0688CFD-82DB-43CD-8984-E850371D850F}">
  <ds:schemaRefs/>
</ds:datastoreItem>
</file>

<file path=customXml/itemProps60.xml><?xml version="1.0" encoding="utf-8"?>
<ds:datastoreItem xmlns:ds="http://schemas.openxmlformats.org/officeDocument/2006/customXml" ds:itemID="{C9003178-44B7-4551-9F73-4FD4E6E29918}">
  <ds:schemaRefs/>
</ds:datastoreItem>
</file>

<file path=customXml/itemProps61.xml><?xml version="1.0" encoding="utf-8"?>
<ds:datastoreItem xmlns:ds="http://schemas.openxmlformats.org/officeDocument/2006/customXml" ds:itemID="{E7193703-A466-4D12-89E6-190CB5B456F7}">
  <ds:schemaRefs/>
</ds:datastoreItem>
</file>

<file path=customXml/itemProps62.xml><?xml version="1.0" encoding="utf-8"?>
<ds:datastoreItem xmlns:ds="http://schemas.openxmlformats.org/officeDocument/2006/customXml" ds:itemID="{6B0D700A-B574-468F-8B57-017D5DD2185D}">
  <ds:schemaRefs/>
</ds:datastoreItem>
</file>

<file path=customXml/itemProps63.xml><?xml version="1.0" encoding="utf-8"?>
<ds:datastoreItem xmlns:ds="http://schemas.openxmlformats.org/officeDocument/2006/customXml" ds:itemID="{BB640C64-F1BC-4960-842E-AD40462ECDA0}">
  <ds:schemaRefs/>
</ds:datastoreItem>
</file>

<file path=customXml/itemProps64.xml><?xml version="1.0" encoding="utf-8"?>
<ds:datastoreItem xmlns:ds="http://schemas.openxmlformats.org/officeDocument/2006/customXml" ds:itemID="{FC01D53A-24C8-407C-907F-BCF33ADC5AE7}">
  <ds:schemaRefs/>
</ds:datastoreItem>
</file>

<file path=customXml/itemProps65.xml><?xml version="1.0" encoding="utf-8"?>
<ds:datastoreItem xmlns:ds="http://schemas.openxmlformats.org/officeDocument/2006/customXml" ds:itemID="{961BFA15-6BD8-4961-ABAE-4C3586C837C0}">
  <ds:schemaRefs/>
</ds:datastoreItem>
</file>

<file path=customXml/itemProps66.xml><?xml version="1.0" encoding="utf-8"?>
<ds:datastoreItem xmlns:ds="http://schemas.openxmlformats.org/officeDocument/2006/customXml" ds:itemID="{D324871C-E45F-465D-B791-E17EAC007B0C}">
  <ds:schemaRefs/>
</ds:datastoreItem>
</file>

<file path=customXml/itemProps67.xml><?xml version="1.0" encoding="utf-8"?>
<ds:datastoreItem xmlns:ds="http://schemas.openxmlformats.org/officeDocument/2006/customXml" ds:itemID="{8CE87999-C662-4970-9729-9C1F8F6EA88B}">
  <ds:schemaRefs/>
</ds:datastoreItem>
</file>

<file path=customXml/itemProps68.xml><?xml version="1.0" encoding="utf-8"?>
<ds:datastoreItem xmlns:ds="http://schemas.openxmlformats.org/officeDocument/2006/customXml" ds:itemID="{C06EB368-94FD-4156-A76A-61475D8D01B9}">
  <ds:schemaRefs/>
</ds:datastoreItem>
</file>

<file path=customXml/itemProps69.xml><?xml version="1.0" encoding="utf-8"?>
<ds:datastoreItem xmlns:ds="http://schemas.openxmlformats.org/officeDocument/2006/customXml" ds:itemID="{220EA0D0-DB51-4BFA-9F4B-DA1208570F35}">
  <ds:schemaRefs/>
</ds:datastoreItem>
</file>

<file path=customXml/itemProps7.xml><?xml version="1.0" encoding="utf-8"?>
<ds:datastoreItem xmlns:ds="http://schemas.openxmlformats.org/officeDocument/2006/customXml" ds:itemID="{AB6030D5-BCDD-426E-8913-152EAE6D3877}">
  <ds:schemaRefs/>
</ds:datastoreItem>
</file>

<file path=customXml/itemProps70.xml><?xml version="1.0" encoding="utf-8"?>
<ds:datastoreItem xmlns:ds="http://schemas.openxmlformats.org/officeDocument/2006/customXml" ds:itemID="{E2E4DCAC-536F-4082-B77C-F662D362B466}">
  <ds:schemaRefs/>
</ds:datastoreItem>
</file>

<file path=customXml/itemProps71.xml><?xml version="1.0" encoding="utf-8"?>
<ds:datastoreItem xmlns:ds="http://schemas.openxmlformats.org/officeDocument/2006/customXml" ds:itemID="{ABFFC0E9-C325-4B64-A8DD-53C53B024E8C}">
  <ds:schemaRefs/>
</ds:datastoreItem>
</file>

<file path=customXml/itemProps72.xml><?xml version="1.0" encoding="utf-8"?>
<ds:datastoreItem xmlns:ds="http://schemas.openxmlformats.org/officeDocument/2006/customXml" ds:itemID="{1DA5F47D-14F9-49C7-BB6D-79A6A719F13C}">
  <ds:schemaRefs/>
</ds:datastoreItem>
</file>

<file path=customXml/itemProps73.xml><?xml version="1.0" encoding="utf-8"?>
<ds:datastoreItem xmlns:ds="http://schemas.openxmlformats.org/officeDocument/2006/customXml" ds:itemID="{FE87C2BA-4D9C-4A03-8ACC-AC033380FDD9}">
  <ds:schemaRefs/>
</ds:datastoreItem>
</file>

<file path=customXml/itemProps74.xml><?xml version="1.0" encoding="utf-8"?>
<ds:datastoreItem xmlns:ds="http://schemas.openxmlformats.org/officeDocument/2006/customXml" ds:itemID="{F0AF67F5-308B-41E3-829A-EEFA3DEF64A0}">
  <ds:schemaRefs/>
</ds:datastoreItem>
</file>

<file path=customXml/itemProps75.xml><?xml version="1.0" encoding="utf-8"?>
<ds:datastoreItem xmlns:ds="http://schemas.openxmlformats.org/officeDocument/2006/customXml" ds:itemID="{F75D2715-09A5-4341-9AE5-FA2EE07F67B1}">
  <ds:schemaRefs/>
</ds:datastoreItem>
</file>

<file path=customXml/itemProps76.xml><?xml version="1.0" encoding="utf-8"?>
<ds:datastoreItem xmlns:ds="http://schemas.openxmlformats.org/officeDocument/2006/customXml" ds:itemID="{9F82E5F5-ED7D-46AD-9395-58F161560DB3}">
  <ds:schemaRefs/>
</ds:datastoreItem>
</file>

<file path=customXml/itemProps77.xml><?xml version="1.0" encoding="utf-8"?>
<ds:datastoreItem xmlns:ds="http://schemas.openxmlformats.org/officeDocument/2006/customXml" ds:itemID="{9B8D9E45-3968-41E5-8E9D-1283694ED1DB}">
  <ds:schemaRefs/>
</ds:datastoreItem>
</file>

<file path=customXml/itemProps78.xml><?xml version="1.0" encoding="utf-8"?>
<ds:datastoreItem xmlns:ds="http://schemas.openxmlformats.org/officeDocument/2006/customXml" ds:itemID="{8F36D3C8-5173-4306-861C-CC9CB4A0CF4B}">
  <ds:schemaRefs/>
</ds:datastoreItem>
</file>

<file path=customXml/itemProps79.xml><?xml version="1.0" encoding="utf-8"?>
<ds:datastoreItem xmlns:ds="http://schemas.openxmlformats.org/officeDocument/2006/customXml" ds:itemID="{DF8FC11B-2B8F-48E8-89FC-329FD59E3C3C}">
  <ds:schemaRefs/>
</ds:datastoreItem>
</file>

<file path=customXml/itemProps8.xml><?xml version="1.0" encoding="utf-8"?>
<ds:datastoreItem xmlns:ds="http://schemas.openxmlformats.org/officeDocument/2006/customXml" ds:itemID="{AC20DA19-BBF0-452E-BC23-878D3D4DCF8B}">
  <ds:schemaRefs/>
</ds:datastoreItem>
</file>

<file path=customXml/itemProps80.xml><?xml version="1.0" encoding="utf-8"?>
<ds:datastoreItem xmlns:ds="http://schemas.openxmlformats.org/officeDocument/2006/customXml" ds:itemID="{3D44156F-4FCA-46CA-8B31-76304596EF3D}">
  <ds:schemaRefs/>
</ds:datastoreItem>
</file>

<file path=customXml/itemProps81.xml><?xml version="1.0" encoding="utf-8"?>
<ds:datastoreItem xmlns:ds="http://schemas.openxmlformats.org/officeDocument/2006/customXml" ds:itemID="{67987BCF-65BD-4095-AD9C-E1430D08FBFE}">
  <ds:schemaRefs/>
</ds:datastoreItem>
</file>

<file path=customXml/itemProps82.xml><?xml version="1.0" encoding="utf-8"?>
<ds:datastoreItem xmlns:ds="http://schemas.openxmlformats.org/officeDocument/2006/customXml" ds:itemID="{15345BB6-FFF0-4812-9AF7-D4DE0D3D596A}">
  <ds:schemaRefs/>
</ds:datastoreItem>
</file>

<file path=customXml/itemProps83.xml><?xml version="1.0" encoding="utf-8"?>
<ds:datastoreItem xmlns:ds="http://schemas.openxmlformats.org/officeDocument/2006/customXml" ds:itemID="{59413F36-46DB-4441-9E33-4CC730A14BA9}">
  <ds:schemaRefs/>
</ds:datastoreItem>
</file>

<file path=customXml/itemProps84.xml><?xml version="1.0" encoding="utf-8"?>
<ds:datastoreItem xmlns:ds="http://schemas.openxmlformats.org/officeDocument/2006/customXml" ds:itemID="{8904DE7F-5F6D-477F-9559-4352D7900CF7}">
  <ds:schemaRefs/>
</ds:datastoreItem>
</file>

<file path=customXml/itemProps85.xml><?xml version="1.0" encoding="utf-8"?>
<ds:datastoreItem xmlns:ds="http://schemas.openxmlformats.org/officeDocument/2006/customXml" ds:itemID="{49A779A9-245C-4D0C-84EA-5A6598625BA1}">
  <ds:schemaRefs/>
</ds:datastoreItem>
</file>

<file path=customXml/itemProps86.xml><?xml version="1.0" encoding="utf-8"?>
<ds:datastoreItem xmlns:ds="http://schemas.openxmlformats.org/officeDocument/2006/customXml" ds:itemID="{1D566D00-79FA-49E6-AA69-59A7AF22C539}">
  <ds:schemaRefs/>
</ds:datastoreItem>
</file>

<file path=customXml/itemProps87.xml><?xml version="1.0" encoding="utf-8"?>
<ds:datastoreItem xmlns:ds="http://schemas.openxmlformats.org/officeDocument/2006/customXml" ds:itemID="{642724A2-6BDB-4664-AB63-80FDE99AAAFD}">
  <ds:schemaRefs/>
</ds:datastoreItem>
</file>

<file path=customXml/itemProps88.xml><?xml version="1.0" encoding="utf-8"?>
<ds:datastoreItem xmlns:ds="http://schemas.openxmlformats.org/officeDocument/2006/customXml" ds:itemID="{D5D5FE88-866D-4980-B854-DCD7B0BDDAF4}">
  <ds:schemaRefs/>
</ds:datastoreItem>
</file>

<file path=customXml/itemProps89.xml><?xml version="1.0" encoding="utf-8"?>
<ds:datastoreItem xmlns:ds="http://schemas.openxmlformats.org/officeDocument/2006/customXml" ds:itemID="{5D412384-2EDA-4E9B-9FB7-F3E9D042BDF0}">
  <ds:schemaRefs/>
</ds:datastoreItem>
</file>

<file path=customXml/itemProps9.xml><?xml version="1.0" encoding="utf-8"?>
<ds:datastoreItem xmlns:ds="http://schemas.openxmlformats.org/officeDocument/2006/customXml" ds:itemID="{9A9129C0-CAD6-4FE7-9AA4-0A5B537C1C0E}">
  <ds:schemaRefs/>
</ds:datastoreItem>
</file>

<file path=customXml/itemProps90.xml><?xml version="1.0" encoding="utf-8"?>
<ds:datastoreItem xmlns:ds="http://schemas.openxmlformats.org/officeDocument/2006/customXml" ds:itemID="{88AC8F88-FE8D-41C1-A288-42882CA22ACE}">
  <ds:schemaRefs/>
</ds:datastoreItem>
</file>

<file path=customXml/itemProps91.xml><?xml version="1.0" encoding="utf-8"?>
<ds:datastoreItem xmlns:ds="http://schemas.openxmlformats.org/officeDocument/2006/customXml" ds:itemID="{CFC7CD9E-B387-47DD-A892-194586C4B0A8}">
  <ds:schemaRefs/>
</ds:datastoreItem>
</file>

<file path=customXml/itemProps92.xml><?xml version="1.0" encoding="utf-8"?>
<ds:datastoreItem xmlns:ds="http://schemas.openxmlformats.org/officeDocument/2006/customXml" ds:itemID="{F2272AAD-8D33-4FB9-9B40-46554F80457C}">
  <ds:schemaRefs/>
</ds:datastoreItem>
</file>

<file path=customXml/itemProps93.xml><?xml version="1.0" encoding="utf-8"?>
<ds:datastoreItem xmlns:ds="http://schemas.openxmlformats.org/officeDocument/2006/customXml" ds:itemID="{B1F99190-CD4D-4E3A-AA5D-9BCC3AF9C966}">
  <ds:schemaRefs/>
</ds:datastoreItem>
</file>

<file path=customXml/itemProps94.xml><?xml version="1.0" encoding="utf-8"?>
<ds:datastoreItem xmlns:ds="http://schemas.openxmlformats.org/officeDocument/2006/customXml" ds:itemID="{5331EEAD-F10F-4CC5-AFD7-878884FAE54A}">
  <ds:schemaRefs/>
</ds:datastoreItem>
</file>

<file path=customXml/itemProps95.xml><?xml version="1.0" encoding="utf-8"?>
<ds:datastoreItem xmlns:ds="http://schemas.openxmlformats.org/officeDocument/2006/customXml" ds:itemID="{00CE4BA1-7855-4368-BADC-5D6A6475A11A}">
  <ds:schemaRefs/>
</ds:datastoreItem>
</file>

<file path=customXml/itemProps96.xml><?xml version="1.0" encoding="utf-8"?>
<ds:datastoreItem xmlns:ds="http://schemas.openxmlformats.org/officeDocument/2006/customXml" ds:itemID="{6D8B3BEB-D256-4338-9508-44D604B89519}">
  <ds:schemaRefs/>
</ds:datastoreItem>
</file>

<file path=customXml/itemProps97.xml><?xml version="1.0" encoding="utf-8"?>
<ds:datastoreItem xmlns:ds="http://schemas.openxmlformats.org/officeDocument/2006/customXml" ds:itemID="{563840C0-0BDF-4F63-86E4-16B670C857E2}">
  <ds:schemaRefs/>
</ds:datastoreItem>
</file>

<file path=customXml/itemProps98.xml><?xml version="1.0" encoding="utf-8"?>
<ds:datastoreItem xmlns:ds="http://schemas.openxmlformats.org/officeDocument/2006/customXml" ds:itemID="{F7DCDD4E-D3EB-401C-B247-3062499B25E0}">
  <ds:schemaRefs/>
</ds:datastoreItem>
</file>

<file path=customXml/itemProps99.xml><?xml version="1.0" encoding="utf-8"?>
<ds:datastoreItem xmlns:ds="http://schemas.openxmlformats.org/officeDocument/2006/customXml" ds:itemID="{A3D96003-BDEF-4B27-B48C-6837BE25C45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Widescreen</PresentationFormat>
  <Paragraphs>301</Paragraphs>
  <Slides>45</Slides>
  <Notes>40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45</vt:i4>
      </vt:variant>
    </vt:vector>
  </HeadingPairs>
  <TitlesOfParts>
    <vt:vector size="49" baseType="lpstr">
      <vt:lpstr>Arial</vt:lpstr>
      <vt:lpstr>Calibri</vt:lpstr>
      <vt:lpstr>Wingdings</vt:lpstr>
      <vt:lpstr>Blank</vt:lpstr>
      <vt:lpstr>Social Data Science Lesson #3</vt:lpstr>
      <vt:lpstr>Overview</vt:lpstr>
      <vt:lpstr>Today’s lesson</vt:lpstr>
      <vt:lpstr>Today’s lesson</vt:lpstr>
      <vt:lpstr>Recap as warm up!</vt:lpstr>
      <vt:lpstr>PowerPoint-præsentation</vt:lpstr>
      <vt:lpstr>PowerPoint-præsentation</vt:lpstr>
      <vt:lpstr>PowerPoint-præsentation</vt:lpstr>
      <vt:lpstr>Data import</vt:lpstr>
      <vt:lpstr>Contextualizing Data structures</vt:lpstr>
      <vt:lpstr>Importing data</vt:lpstr>
      <vt:lpstr>Importing data</vt:lpstr>
      <vt:lpstr>Data Exploration &amp; Wrangling</vt:lpstr>
      <vt:lpstr>Data Exploration &amp; wrangle</vt:lpstr>
      <vt:lpstr>Exploratory Data Analysis</vt:lpstr>
      <vt:lpstr>Exploratory Data Analysis</vt:lpstr>
      <vt:lpstr>Introduction to Tidyverse</vt:lpstr>
      <vt:lpstr>Handy explore and wrangling functions in Tidyverse</vt:lpstr>
      <vt:lpstr>Pipe operators!</vt:lpstr>
      <vt:lpstr>What is Tidy data</vt:lpstr>
      <vt:lpstr>Tidy data 1 Some examples</vt:lpstr>
      <vt:lpstr>Tidy data 1 Some examples</vt:lpstr>
      <vt:lpstr>Tidy data 2 Some examples</vt:lpstr>
      <vt:lpstr>Tidy data 2 Some examples</vt:lpstr>
      <vt:lpstr>Tidy data 3 Some examples</vt:lpstr>
      <vt:lpstr>Tidy data 3 Some examples</vt:lpstr>
      <vt:lpstr>Joins</vt:lpstr>
      <vt:lpstr>What is the purpose of  joins</vt:lpstr>
      <vt:lpstr>What is the purpose of  joins</vt:lpstr>
      <vt:lpstr>What is the purpose of  joins</vt:lpstr>
      <vt:lpstr>What is the purpose of  joins</vt:lpstr>
      <vt:lpstr>Inner join</vt:lpstr>
      <vt:lpstr>Left join</vt:lpstr>
      <vt:lpstr>Right join</vt:lpstr>
      <vt:lpstr>Full join</vt:lpstr>
      <vt:lpstr>Join coding example</vt:lpstr>
      <vt:lpstr>GGPLOT2</vt:lpstr>
      <vt:lpstr>GGPLOT2</vt:lpstr>
      <vt:lpstr>GGPLOT2 SYNTAX</vt:lpstr>
      <vt:lpstr>GGPLOT2 SYNTAX</vt:lpstr>
      <vt:lpstr>GGPLOT2 SYNTAX</vt:lpstr>
      <vt:lpstr>GGPLOT2 SYNTAX</vt:lpstr>
      <vt:lpstr>GGPLOT2 SYNTAX</vt:lpstr>
      <vt:lpstr>   Lab time! </vt:lpstr>
      <vt:lpstr>Lab#3 goals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2022-10-05T11:20:42Z</dcterms:created>
  <dcterms:modified xsi:type="dcterms:W3CDTF">2022-10-14T05:45:13Z</dcterms:modified>
</cp:coreProperties>
</file>