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1"/>
  </p:sldMasterIdLst>
  <p:notesMasterIdLst>
    <p:notesMasterId r:id="rId108"/>
  </p:notesMasterIdLst>
  <p:handoutMasterIdLst>
    <p:handoutMasterId r:id="rId109"/>
  </p:handoutMasterIdLst>
  <p:sldIdLst>
    <p:sldId id="257" r:id="rId82"/>
    <p:sldId id="309" r:id="rId83"/>
    <p:sldId id="333" r:id="rId84"/>
    <p:sldId id="327" r:id="rId85"/>
    <p:sldId id="334" r:id="rId86"/>
    <p:sldId id="335" r:id="rId87"/>
    <p:sldId id="347" r:id="rId88"/>
    <p:sldId id="328" r:id="rId89"/>
    <p:sldId id="344" r:id="rId90"/>
    <p:sldId id="345" r:id="rId91"/>
    <p:sldId id="346" r:id="rId92"/>
    <p:sldId id="315" r:id="rId93"/>
    <p:sldId id="329" r:id="rId94"/>
    <p:sldId id="339" r:id="rId95"/>
    <p:sldId id="338" r:id="rId96"/>
    <p:sldId id="341" r:id="rId97"/>
    <p:sldId id="348" r:id="rId98"/>
    <p:sldId id="330" r:id="rId99"/>
    <p:sldId id="342" r:id="rId100"/>
    <p:sldId id="343" r:id="rId101"/>
    <p:sldId id="349" r:id="rId102"/>
    <p:sldId id="331" r:id="rId103"/>
    <p:sldId id="336" r:id="rId104"/>
    <p:sldId id="337" r:id="rId105"/>
    <p:sldId id="258" r:id="rId106"/>
    <p:sldId id="326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326" autoAdjust="0"/>
  </p:normalViewPr>
  <p:slideViewPr>
    <p:cSldViewPr snapToGrid="0" showGuides="1">
      <p:cViewPr varScale="1">
        <p:scale>
          <a:sx n="85" d="100"/>
          <a:sy n="85" d="100"/>
        </p:scale>
        <p:origin x="408" y="120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3.xml"/><Relationship Id="rId89" Type="http://schemas.openxmlformats.org/officeDocument/2006/relationships/slide" Target="slides/slide8.xml"/><Relationship Id="rId112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2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21.xml"/><Relationship Id="rId5" Type="http://schemas.openxmlformats.org/officeDocument/2006/relationships/customXml" Target="../customXml/item5.xml"/><Relationship Id="rId90" Type="http://schemas.openxmlformats.org/officeDocument/2006/relationships/slide" Target="slides/slide9.xml"/><Relationship Id="rId95" Type="http://schemas.openxmlformats.org/officeDocument/2006/relationships/slide" Target="slides/slide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slide" Target="slides/slide4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22.xml"/><Relationship Id="rId108" Type="http://schemas.openxmlformats.org/officeDocument/2006/relationships/notesMaster" Target="notesMasters/notesMaster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10.xml"/><Relationship Id="rId96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Master" Target="slideMasters/slideMaster1.xml"/><Relationship Id="rId86" Type="http://schemas.openxmlformats.org/officeDocument/2006/relationships/slide" Target="slides/slide5.xml"/><Relationship Id="rId94" Type="http://schemas.openxmlformats.org/officeDocument/2006/relationships/slide" Target="slides/slide13.xml"/><Relationship Id="rId99" Type="http://schemas.openxmlformats.org/officeDocument/2006/relationships/slide" Target="slides/slide18.xml"/><Relationship Id="rId10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handoutMaster" Target="handoutMasters/handoutMaster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6.xml"/><Relationship Id="rId104" Type="http://schemas.openxmlformats.org/officeDocument/2006/relationships/slide" Target="slides/slide2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6.xml"/><Relationship Id="rId110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slide" Target="slides/slid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9.xml"/><Relationship Id="rId105" Type="http://schemas.openxmlformats.org/officeDocument/2006/relationships/slide" Target="slides/slide2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2.xml"/><Relationship Id="rId98" Type="http://schemas.openxmlformats.org/officeDocument/2006/relationships/slide" Target="slides/slide17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2.xml"/><Relationship Id="rId88" Type="http://schemas.openxmlformats.org/officeDocument/2006/relationships/slide" Target="slides/slide7.xml"/><Relationship Id="rId11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B31C1-368D-4E34-B009-16E478F44A1A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F1DCD6E0-227E-40F2-883B-3160C8BE03C2}">
      <dgm:prSet phldrT="[Tekst]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dirty="0"/>
            <a:t>Domain Knowledge</a:t>
          </a:r>
          <a:endParaRPr lang="da-DK" dirty="0"/>
        </a:p>
      </dgm:t>
    </dgm:pt>
    <dgm:pt modelId="{297D5AFA-80A8-4EC0-8B0B-2E0B742B68A6}" type="parTrans" cxnId="{20091B8A-CB7C-4E63-B5F6-971F947A9655}">
      <dgm:prSet/>
      <dgm:spPr/>
      <dgm:t>
        <a:bodyPr/>
        <a:lstStyle/>
        <a:p>
          <a:endParaRPr lang="da-DK"/>
        </a:p>
      </dgm:t>
    </dgm:pt>
    <dgm:pt modelId="{A6EB6196-6154-484A-8873-452EAB83E4F0}" type="sibTrans" cxnId="{20091B8A-CB7C-4E63-B5F6-971F947A9655}">
      <dgm:prSet/>
      <dgm:spPr/>
      <dgm:t>
        <a:bodyPr/>
        <a:lstStyle/>
        <a:p>
          <a:endParaRPr lang="da-DK"/>
        </a:p>
      </dgm:t>
    </dgm:pt>
    <dgm:pt modelId="{6B5AB24B-6F98-48C1-85F7-D0ADF09B21FC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Computer Science (programming skills)</a:t>
          </a:r>
          <a:endParaRPr lang="da-DK" dirty="0"/>
        </a:p>
      </dgm:t>
    </dgm:pt>
    <dgm:pt modelId="{686CEB91-E8C9-4893-B6B0-B33319746B95}" type="parTrans" cxnId="{2441A33F-3A25-451F-9345-87A97B227ECB}">
      <dgm:prSet/>
      <dgm:spPr/>
      <dgm:t>
        <a:bodyPr/>
        <a:lstStyle/>
        <a:p>
          <a:endParaRPr lang="da-DK"/>
        </a:p>
      </dgm:t>
    </dgm:pt>
    <dgm:pt modelId="{BC0E04ED-C815-4AED-B244-3F761A121D1F}" type="sibTrans" cxnId="{2441A33F-3A25-451F-9345-87A97B227ECB}">
      <dgm:prSet/>
      <dgm:spPr/>
      <dgm:t>
        <a:bodyPr/>
        <a:lstStyle/>
        <a:p>
          <a:endParaRPr lang="da-DK"/>
        </a:p>
      </dgm:t>
    </dgm:pt>
    <dgm:pt modelId="{E91D04E3-0F2E-4775-9633-18C3D42A8701}">
      <dgm:prSet phldrT="[Tekst]"/>
      <dgm:spPr>
        <a:solidFill>
          <a:schemeClr val="accent6"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  <a:endParaRPr lang="da-DK" dirty="0"/>
        </a:p>
      </dgm:t>
    </dgm:pt>
    <dgm:pt modelId="{75D44C09-ADAD-4C2D-A3DB-087CA257AE8B}" type="parTrans" cxnId="{FEB8DA4A-B05B-4111-A150-64E64B89605E}">
      <dgm:prSet/>
      <dgm:spPr/>
      <dgm:t>
        <a:bodyPr/>
        <a:lstStyle/>
        <a:p>
          <a:endParaRPr lang="da-DK"/>
        </a:p>
      </dgm:t>
    </dgm:pt>
    <dgm:pt modelId="{B4CA62AB-EBEF-4F0D-8EB8-302DCCEA6EFC}" type="sibTrans" cxnId="{FEB8DA4A-B05B-4111-A150-64E64B89605E}">
      <dgm:prSet/>
      <dgm:spPr/>
      <dgm:t>
        <a:bodyPr/>
        <a:lstStyle/>
        <a:p>
          <a:endParaRPr lang="da-DK"/>
        </a:p>
      </dgm:t>
    </dgm:pt>
    <dgm:pt modelId="{A1454678-5323-4ED4-926F-C44B1F7FD8C3}" type="pres">
      <dgm:prSet presAssocID="{C6BB31C1-368D-4E34-B009-16E478F44A1A}" presName="compositeShape" presStyleCnt="0">
        <dgm:presLayoutVars>
          <dgm:chMax val="7"/>
          <dgm:dir/>
          <dgm:resizeHandles val="exact"/>
        </dgm:presLayoutVars>
      </dgm:prSet>
      <dgm:spPr/>
    </dgm:pt>
    <dgm:pt modelId="{07FD7D37-9A73-4091-984F-426D41C278DB}" type="pres">
      <dgm:prSet presAssocID="{F1DCD6E0-227E-40F2-883B-3160C8BE03C2}" presName="circ1" presStyleLbl="vennNode1" presStyleIdx="0" presStyleCnt="3"/>
      <dgm:spPr/>
    </dgm:pt>
    <dgm:pt modelId="{C630C88E-DB29-4BDC-9E70-C83120E62AF8}" type="pres">
      <dgm:prSet presAssocID="{F1DCD6E0-227E-40F2-883B-3160C8BE03C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6F7575-0AF8-4DCD-8044-EF327D5EBC62}" type="pres">
      <dgm:prSet presAssocID="{6B5AB24B-6F98-48C1-85F7-D0ADF09B21FC}" presName="circ2" presStyleLbl="vennNode1" presStyleIdx="1" presStyleCnt="3"/>
      <dgm:spPr/>
    </dgm:pt>
    <dgm:pt modelId="{D3A6CAEA-4C8A-46D8-965B-A48F1D0C05B9}" type="pres">
      <dgm:prSet presAssocID="{6B5AB24B-6F98-48C1-85F7-D0ADF09B21F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6DDFD5-0960-4635-9357-E955DCBBC8E7}" type="pres">
      <dgm:prSet presAssocID="{E91D04E3-0F2E-4775-9633-18C3D42A8701}" presName="circ3" presStyleLbl="vennNode1" presStyleIdx="2" presStyleCnt="3"/>
      <dgm:spPr/>
    </dgm:pt>
    <dgm:pt modelId="{DBEFA35A-526E-44CA-8F12-33FEE9AFA5BD}" type="pres">
      <dgm:prSet presAssocID="{E91D04E3-0F2E-4775-9633-18C3D42A870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839233D-A660-4631-87E5-BC2C649D18B3}" type="presOf" srcId="{F1DCD6E0-227E-40F2-883B-3160C8BE03C2}" destId="{C630C88E-DB29-4BDC-9E70-C83120E62AF8}" srcOrd="1" destOrd="0" presId="urn:microsoft.com/office/officeart/2005/8/layout/venn1"/>
    <dgm:cxn modelId="{2441A33F-3A25-451F-9345-87A97B227ECB}" srcId="{C6BB31C1-368D-4E34-B009-16E478F44A1A}" destId="{6B5AB24B-6F98-48C1-85F7-D0ADF09B21FC}" srcOrd="1" destOrd="0" parTransId="{686CEB91-E8C9-4893-B6B0-B33319746B95}" sibTransId="{BC0E04ED-C815-4AED-B244-3F761A121D1F}"/>
    <dgm:cxn modelId="{62057348-065D-4854-AA66-5116CAE570FF}" type="presOf" srcId="{E91D04E3-0F2E-4775-9633-18C3D42A8701}" destId="{526DDFD5-0960-4635-9357-E955DCBBC8E7}" srcOrd="0" destOrd="0" presId="urn:microsoft.com/office/officeart/2005/8/layout/venn1"/>
    <dgm:cxn modelId="{FEB8DA4A-B05B-4111-A150-64E64B89605E}" srcId="{C6BB31C1-368D-4E34-B009-16E478F44A1A}" destId="{E91D04E3-0F2E-4775-9633-18C3D42A8701}" srcOrd="2" destOrd="0" parTransId="{75D44C09-ADAD-4C2D-A3DB-087CA257AE8B}" sibTransId="{B4CA62AB-EBEF-4F0D-8EB8-302DCCEA6EFC}"/>
    <dgm:cxn modelId="{C6CFE16C-61C6-4471-A427-808F9BD7D1BA}" type="presOf" srcId="{6B5AB24B-6F98-48C1-85F7-D0ADF09B21FC}" destId="{D3A6CAEA-4C8A-46D8-965B-A48F1D0C05B9}" srcOrd="1" destOrd="0" presId="urn:microsoft.com/office/officeart/2005/8/layout/venn1"/>
    <dgm:cxn modelId="{F49F8A7E-66BB-4170-8D2A-49311DA583D6}" type="presOf" srcId="{F1DCD6E0-227E-40F2-883B-3160C8BE03C2}" destId="{07FD7D37-9A73-4091-984F-426D41C278DB}" srcOrd="0" destOrd="0" presId="urn:microsoft.com/office/officeart/2005/8/layout/venn1"/>
    <dgm:cxn modelId="{20091B8A-CB7C-4E63-B5F6-971F947A9655}" srcId="{C6BB31C1-368D-4E34-B009-16E478F44A1A}" destId="{F1DCD6E0-227E-40F2-883B-3160C8BE03C2}" srcOrd="0" destOrd="0" parTransId="{297D5AFA-80A8-4EC0-8B0B-2E0B742B68A6}" sibTransId="{A6EB6196-6154-484A-8873-452EAB83E4F0}"/>
    <dgm:cxn modelId="{E6536DD9-4E17-4180-8F03-CF2240B21DAF}" type="presOf" srcId="{6B5AB24B-6F98-48C1-85F7-D0ADF09B21FC}" destId="{056F7575-0AF8-4DCD-8044-EF327D5EBC62}" srcOrd="0" destOrd="0" presId="urn:microsoft.com/office/officeart/2005/8/layout/venn1"/>
    <dgm:cxn modelId="{76090AE6-DE5C-4B8F-880B-5DACED5DBB43}" type="presOf" srcId="{E91D04E3-0F2E-4775-9633-18C3D42A8701}" destId="{DBEFA35A-526E-44CA-8F12-33FEE9AFA5BD}" srcOrd="1" destOrd="0" presId="urn:microsoft.com/office/officeart/2005/8/layout/venn1"/>
    <dgm:cxn modelId="{AC906EF7-60CA-4F1C-B38E-0371CDDF93DD}" type="presOf" srcId="{C6BB31C1-368D-4E34-B009-16E478F44A1A}" destId="{A1454678-5323-4ED4-926F-C44B1F7FD8C3}" srcOrd="0" destOrd="0" presId="urn:microsoft.com/office/officeart/2005/8/layout/venn1"/>
    <dgm:cxn modelId="{D6AF57EA-E66A-4954-91B1-F54D2442F8CA}" type="presParOf" srcId="{A1454678-5323-4ED4-926F-C44B1F7FD8C3}" destId="{07FD7D37-9A73-4091-984F-426D41C278DB}" srcOrd="0" destOrd="0" presId="urn:microsoft.com/office/officeart/2005/8/layout/venn1"/>
    <dgm:cxn modelId="{5D0BFF2C-EA8B-4ACE-A9A8-D5693BC7E533}" type="presParOf" srcId="{A1454678-5323-4ED4-926F-C44B1F7FD8C3}" destId="{C630C88E-DB29-4BDC-9E70-C83120E62AF8}" srcOrd="1" destOrd="0" presId="urn:microsoft.com/office/officeart/2005/8/layout/venn1"/>
    <dgm:cxn modelId="{9E9C4DF6-529F-4F46-B04F-C3CCC2C21EDB}" type="presParOf" srcId="{A1454678-5323-4ED4-926F-C44B1F7FD8C3}" destId="{056F7575-0AF8-4DCD-8044-EF327D5EBC62}" srcOrd="2" destOrd="0" presId="urn:microsoft.com/office/officeart/2005/8/layout/venn1"/>
    <dgm:cxn modelId="{26A5A623-8F42-4858-9518-8939A9AB53F6}" type="presParOf" srcId="{A1454678-5323-4ED4-926F-C44B1F7FD8C3}" destId="{D3A6CAEA-4C8A-46D8-965B-A48F1D0C05B9}" srcOrd="3" destOrd="0" presId="urn:microsoft.com/office/officeart/2005/8/layout/venn1"/>
    <dgm:cxn modelId="{DF41888D-B33E-4766-B778-C487EE32D444}" type="presParOf" srcId="{A1454678-5323-4ED4-926F-C44B1F7FD8C3}" destId="{526DDFD5-0960-4635-9357-E955DCBBC8E7}" srcOrd="4" destOrd="0" presId="urn:microsoft.com/office/officeart/2005/8/layout/venn1"/>
    <dgm:cxn modelId="{851D3D46-61F7-479E-95BB-E0182E85C6B9}" type="presParOf" srcId="{A1454678-5323-4ED4-926F-C44B1F7FD8C3}" destId="{DBEFA35A-526E-44CA-8F12-33FEE9AFA5B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“Hello World”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String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TRUE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Logical/Boolean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Gender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AE2CE1E1-BFF0-403B-A621-FF60231A41C3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Factor</a:t>
          </a:r>
          <a:endParaRPr lang="da-DK" dirty="0"/>
        </a:p>
      </dgm:t>
    </dgm:pt>
    <dgm:pt modelId="{B987F68D-8568-43B6-92C3-48645256705B}" type="parTrans" cxnId="{D30D5D0C-11F9-4CA5-8B2D-D31FD7AC7146}">
      <dgm:prSet/>
      <dgm:spPr/>
      <dgm:t>
        <a:bodyPr/>
        <a:lstStyle/>
        <a:p>
          <a:endParaRPr lang="da-DK"/>
        </a:p>
      </dgm:t>
    </dgm:pt>
    <dgm:pt modelId="{9B54D92E-BB6E-465C-A895-8BC554924529}" type="sibTrans" cxnId="{D30D5D0C-11F9-4CA5-8B2D-D31FD7AC7146}">
      <dgm:prSet/>
      <dgm:spPr/>
      <dgm:t>
        <a:bodyPr/>
        <a:lstStyle/>
        <a:p>
          <a:endParaRPr lang="da-DK"/>
        </a:p>
      </dgm:t>
    </dgm:pt>
    <dgm:pt modelId="{30D11A12-5180-44AA-A76C-1895BE33BF40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Integer levels</a:t>
          </a:r>
          <a:endParaRPr lang="da-DK" dirty="0"/>
        </a:p>
      </dgm:t>
    </dgm:pt>
    <dgm:pt modelId="{AF1B3924-A03C-411F-81AF-5C18893207BC}" type="parTrans" cxnId="{E5CEACEF-1B6D-4A16-B026-EFE5F8270C9F}">
      <dgm:prSet/>
      <dgm:spPr/>
      <dgm:t>
        <a:bodyPr/>
        <a:lstStyle/>
        <a:p>
          <a:endParaRPr lang="da-DK"/>
        </a:p>
      </dgm:t>
    </dgm:pt>
    <dgm:pt modelId="{129DB2B5-AC5D-4774-94DA-07CE1AF9DFCC}" type="sibTrans" cxnId="{E5CEACEF-1B6D-4A16-B026-EFE5F8270C9F}">
      <dgm:prSet/>
      <dgm:spPr/>
      <dgm:t>
        <a:bodyPr/>
        <a:lstStyle/>
        <a:p>
          <a:endParaRPr lang="da-DK"/>
        </a:p>
      </dgm:t>
    </dgm:pt>
    <dgm:pt modelId="{4D0FB857-CC54-4CC1-AA6A-46DC7DFD3EE8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String</a:t>
          </a:r>
          <a:endParaRPr lang="da-DK" dirty="0"/>
        </a:p>
      </dgm:t>
    </dgm:pt>
    <dgm:pt modelId="{F635421D-D741-4047-BA90-FE49D2DB9210}" type="parTrans" cxnId="{FE2AF678-0515-4751-9E96-0A80F2EF51B1}">
      <dgm:prSet/>
      <dgm:spPr/>
      <dgm:t>
        <a:bodyPr/>
        <a:lstStyle/>
        <a:p>
          <a:endParaRPr lang="da-DK"/>
        </a:p>
      </dgm:t>
    </dgm:pt>
    <dgm:pt modelId="{1C0549B1-AE00-4A5E-8564-C9F85AF520AC}" type="sibTrans" cxnId="{FE2AF678-0515-4751-9E96-0A80F2EF51B1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3667E71-FE44-441C-B28E-AE00FCDE272D}" type="pres">
      <dgm:prSet presAssocID="{D061CFC6-ED17-41FD-9533-31A758F7308E}" presName="textCenter" presStyleLbl="node1" presStyleIdx="0" presStyleCnt="4" custLinFactY="-19247" custLinFactNeighborX="94705" custLinFactNeighborY="-100000"/>
      <dgm:spPr/>
    </dgm:pt>
    <dgm:pt modelId="{8A05B654-7ECE-4343-B646-CFC03A62875B}" type="pres">
      <dgm:prSet presAssocID="{D061CFC6-ED17-41FD-9533-31A758F7308E}" presName="cycle_1" presStyleCnt="0"/>
      <dgm:spPr/>
    </dgm:pt>
    <dgm:pt modelId="{08244641-C523-4A37-994E-D9CF4A6E5D99}" type="pres">
      <dgm:prSet presAssocID="{AE2CE1E1-BFF0-403B-A621-FF60231A41C3}" presName="childCenter1" presStyleLbl="node1" presStyleIdx="1" presStyleCnt="4" custLinFactNeighborX="-8580" custLinFactNeighborY="-871"/>
      <dgm:spPr/>
    </dgm:pt>
    <dgm:pt modelId="{B15F5590-5034-40D0-86BA-4EBEFFCB7085}" type="pres">
      <dgm:prSet presAssocID="{AF1B3924-A03C-411F-81AF-5C18893207BC}" presName="Name141" presStyleLbl="parChTrans1D3" presStyleIdx="0" presStyleCnt="2"/>
      <dgm:spPr/>
    </dgm:pt>
    <dgm:pt modelId="{F450DA0E-D18A-4BFB-A8FB-175A5FC12526}" type="pres">
      <dgm:prSet presAssocID="{30D11A12-5180-44AA-A76C-1895BE33BF40}" presName="text1" presStyleLbl="node1" presStyleIdx="2" presStyleCnt="4" custRadScaleRad="85985" custRadScaleInc="120237">
        <dgm:presLayoutVars>
          <dgm:bulletEnabled val="1"/>
        </dgm:presLayoutVars>
      </dgm:prSet>
      <dgm:spPr/>
    </dgm:pt>
    <dgm:pt modelId="{7D60E696-F403-434B-9877-B964AAAC5533}" type="pres">
      <dgm:prSet presAssocID="{F635421D-D741-4047-BA90-FE49D2DB9210}" presName="Name141" presStyleLbl="parChTrans1D3" presStyleIdx="1" presStyleCnt="2"/>
      <dgm:spPr/>
    </dgm:pt>
    <dgm:pt modelId="{A4701BCC-0B32-403B-A323-ECD8102785DA}" type="pres">
      <dgm:prSet presAssocID="{4D0FB857-CC54-4CC1-AA6A-46DC7DFD3EE8}" presName="text1" presStyleLbl="node1" presStyleIdx="3" presStyleCnt="4" custRadScaleRad="117061" custRadScaleInc="92538">
        <dgm:presLayoutVars>
          <dgm:bulletEnabled val="1"/>
        </dgm:presLayoutVars>
      </dgm:prSet>
      <dgm:spPr/>
    </dgm:pt>
    <dgm:pt modelId="{75BDB693-6922-4542-89D3-83EF94FB1E92}" type="pres">
      <dgm:prSet presAssocID="{B987F68D-8568-43B6-92C3-48645256705B}" presName="Name144" presStyleLbl="parChTrans1D2" presStyleIdx="0" presStyleCnt="1"/>
      <dgm:spPr/>
    </dgm:pt>
  </dgm:ptLst>
  <dgm:cxnLst>
    <dgm:cxn modelId="{D30D5D0C-11F9-4CA5-8B2D-D31FD7AC7146}" srcId="{D061CFC6-ED17-41FD-9533-31A758F7308E}" destId="{AE2CE1E1-BFF0-403B-A621-FF60231A41C3}" srcOrd="0" destOrd="0" parTransId="{B987F68D-8568-43B6-92C3-48645256705B}" sibTransId="{9B54D92E-BB6E-465C-A895-8BC554924529}"/>
    <dgm:cxn modelId="{860E2614-DC38-4C36-9931-14A56A37A489}" type="presOf" srcId="{B987F68D-8568-43B6-92C3-48645256705B}" destId="{75BDB693-6922-4542-89D3-83EF94FB1E92}" srcOrd="0" destOrd="0" presId="urn:microsoft.com/office/officeart/2008/layout/RadialCluster"/>
    <dgm:cxn modelId="{D2F86E28-2192-4624-B251-5D5B9FAF3CE7}" type="presOf" srcId="{AE2CE1E1-BFF0-403B-A621-FF60231A41C3}" destId="{08244641-C523-4A37-994E-D9CF4A6E5D99}" srcOrd="0" destOrd="0" presId="urn:microsoft.com/office/officeart/2008/layout/RadialCluster"/>
    <dgm:cxn modelId="{CA37B74A-6789-4A5E-B122-98AEEF9F62C0}" type="presOf" srcId="{4D0FB857-CC54-4CC1-AA6A-46DC7DFD3EE8}" destId="{A4701BCC-0B32-403B-A323-ECD8102785DA}" srcOrd="0" destOrd="0" presId="urn:microsoft.com/office/officeart/2008/layout/RadialCluster"/>
    <dgm:cxn modelId="{FE2AF678-0515-4751-9E96-0A80F2EF51B1}" srcId="{AE2CE1E1-BFF0-403B-A621-FF60231A41C3}" destId="{4D0FB857-CC54-4CC1-AA6A-46DC7DFD3EE8}" srcOrd="1" destOrd="0" parTransId="{F635421D-D741-4047-BA90-FE49D2DB9210}" sibTransId="{1C0549B1-AE00-4A5E-8564-C9F85AF520AC}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AB0AC1C1-E48B-4404-94E4-907C926F1D3B}" type="presOf" srcId="{D061CFC6-ED17-41FD-9533-31A758F7308E}" destId="{A3667E71-FE44-441C-B28E-AE00FCDE272D}" srcOrd="0" destOrd="0" presId="urn:microsoft.com/office/officeart/2008/layout/RadialCluster"/>
    <dgm:cxn modelId="{22DA54E0-453B-4E04-9265-87DDADB2559F}" type="presOf" srcId="{F635421D-D741-4047-BA90-FE49D2DB9210}" destId="{7D60E696-F403-434B-9877-B964AAAC5533}" srcOrd="0" destOrd="0" presId="urn:microsoft.com/office/officeart/2008/layout/RadialCluster"/>
    <dgm:cxn modelId="{8693C9E4-568D-47F5-BC5F-E1926B763186}" type="presOf" srcId="{AF1B3924-A03C-411F-81AF-5C18893207BC}" destId="{B15F5590-5034-40D0-86BA-4EBEFFCB7085}" srcOrd="0" destOrd="0" presId="urn:microsoft.com/office/officeart/2008/layout/RadialCluster"/>
    <dgm:cxn modelId="{8CD55EE6-C80B-44E2-A9FC-5A8DB34A8E6A}" type="presOf" srcId="{30D11A12-5180-44AA-A76C-1895BE33BF40}" destId="{F450DA0E-D18A-4BFB-A8FB-175A5FC12526}" srcOrd="0" destOrd="0" presId="urn:microsoft.com/office/officeart/2008/layout/RadialCluster"/>
    <dgm:cxn modelId="{E5CEACEF-1B6D-4A16-B026-EFE5F8270C9F}" srcId="{AE2CE1E1-BFF0-403B-A621-FF60231A41C3}" destId="{30D11A12-5180-44AA-A76C-1895BE33BF40}" srcOrd="0" destOrd="0" parTransId="{AF1B3924-A03C-411F-81AF-5C18893207BC}" sibTransId="{129DB2B5-AC5D-4774-94DA-07CE1AF9DFCC}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FE9F9CAE-D8AB-4E09-9D53-0F918A12591F}" type="presParOf" srcId="{0AB9FA90-5029-4F73-802F-D4D4E509065B}" destId="{A3667E71-FE44-441C-B28E-AE00FCDE272D}" srcOrd="0" destOrd="0" presId="urn:microsoft.com/office/officeart/2008/layout/RadialCluster"/>
    <dgm:cxn modelId="{42AFD78E-EE92-46C6-8A5A-52D584DAEDEE}" type="presParOf" srcId="{0AB9FA90-5029-4F73-802F-D4D4E509065B}" destId="{8A05B654-7ECE-4343-B646-CFC03A62875B}" srcOrd="1" destOrd="0" presId="urn:microsoft.com/office/officeart/2008/layout/RadialCluster"/>
    <dgm:cxn modelId="{40658DF0-AEE2-4532-A7DF-B77F9CE08124}" type="presParOf" srcId="{8A05B654-7ECE-4343-B646-CFC03A62875B}" destId="{08244641-C523-4A37-994E-D9CF4A6E5D99}" srcOrd="0" destOrd="0" presId="urn:microsoft.com/office/officeart/2008/layout/RadialCluster"/>
    <dgm:cxn modelId="{9BF7D061-22E1-4C04-92BE-B77D9D43BFF8}" type="presParOf" srcId="{8A05B654-7ECE-4343-B646-CFC03A62875B}" destId="{B15F5590-5034-40D0-86BA-4EBEFFCB7085}" srcOrd="1" destOrd="0" presId="urn:microsoft.com/office/officeart/2008/layout/RadialCluster"/>
    <dgm:cxn modelId="{C1CBE467-97E5-4B0D-833A-8B3F3EB6F1C9}" type="presParOf" srcId="{8A05B654-7ECE-4343-B646-CFC03A62875B}" destId="{F450DA0E-D18A-4BFB-A8FB-175A5FC12526}" srcOrd="2" destOrd="0" presId="urn:microsoft.com/office/officeart/2008/layout/RadialCluster"/>
    <dgm:cxn modelId="{9522B4DC-9B18-46FA-AB07-B15BB89D14FF}" type="presParOf" srcId="{8A05B654-7ECE-4343-B646-CFC03A62875B}" destId="{7D60E696-F403-434B-9877-B964AAAC5533}" srcOrd="3" destOrd="0" presId="urn:microsoft.com/office/officeart/2008/layout/RadialCluster"/>
    <dgm:cxn modelId="{0280BFFC-5EA5-48D4-B8BE-343D80468F18}" type="presParOf" srcId="{8A05B654-7ECE-4343-B646-CFC03A62875B}" destId="{A4701BCC-0B32-403B-A323-ECD8102785DA}" srcOrd="4" destOrd="0" presId="urn:microsoft.com/office/officeart/2008/layout/RadialCluster"/>
    <dgm:cxn modelId="{21B41AF8-549B-42A8-8A33-82467FFA5FD9}" type="presParOf" srcId="{0AB9FA90-5029-4F73-802F-D4D4E509065B}" destId="{75BDB693-6922-4542-89D3-83EF94FB1E92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12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Integer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1.54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Double/float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“Hello World”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String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TRUE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Logical/Boolean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06-10-1998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Date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06-10-1998 10:12:56:98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Timestamp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FA9764AF-E181-4E01-BCD9-C2B3C277559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Datetime</a:t>
          </a:r>
          <a:endParaRPr lang="da-DK" dirty="0"/>
        </a:p>
      </dgm:t>
    </dgm:pt>
    <dgm:pt modelId="{E39AEC5B-FA6C-471A-AB83-57FE6F3E10BB}" type="parTrans" cxnId="{38938E98-CDFE-4973-8CE9-E04022622B96}">
      <dgm:prSet/>
      <dgm:spPr/>
      <dgm:t>
        <a:bodyPr/>
        <a:lstStyle/>
        <a:p>
          <a:endParaRPr lang="da-DK"/>
        </a:p>
      </dgm:t>
    </dgm:pt>
    <dgm:pt modelId="{BCCA82F2-F3BE-4683-A91D-C5FC84B49964}" type="sibTrans" cxnId="{38938E98-CDFE-4973-8CE9-E04022622B96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3" custLinFactNeighborX="-2547" custLinFactNeighborY="-30911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2"/>
      <dgm:spPr/>
    </dgm:pt>
    <dgm:pt modelId="{2DFD3162-99D6-4E4B-ABC9-EA7FB6F64283}" type="pres">
      <dgm:prSet presAssocID="{2A2F0C41-62BA-4923-9017-1B2B60EF5FFA}" presName="text0" presStyleLbl="node1" presStyleIdx="1" presStyleCnt="3" custRadScaleRad="72456" custRadScaleInc="141465">
        <dgm:presLayoutVars>
          <dgm:bulletEnabled val="1"/>
        </dgm:presLayoutVars>
      </dgm:prSet>
      <dgm:spPr/>
    </dgm:pt>
    <dgm:pt modelId="{0F366F62-E8AE-4B1D-88CC-8E4088EE605B}" type="pres">
      <dgm:prSet presAssocID="{E39AEC5B-FA6C-471A-AB83-57FE6F3E10BB}" presName="Name56" presStyleLbl="parChTrans1D2" presStyleIdx="1" presStyleCnt="2"/>
      <dgm:spPr/>
    </dgm:pt>
    <dgm:pt modelId="{228B079F-2591-4D14-9DF0-7E578CF4118C}" type="pres">
      <dgm:prSet presAssocID="{FA9764AF-E181-4E01-BCD9-C2B3C277559A}" presName="text0" presStyleLbl="node1" presStyleIdx="2" presStyleCnt="3" custRadScaleRad="78962" custRadScaleInc="63250">
        <dgm:presLayoutVars>
          <dgm:bulletEnabled val="1"/>
        </dgm:presLayoutVars>
      </dgm:prSet>
      <dgm:spPr/>
    </dgm:pt>
  </dgm:ptLst>
  <dgm:cxnLst>
    <dgm:cxn modelId="{6E75993F-DBB2-4B5D-8D8C-6E70D39C884F}" type="presOf" srcId="{E39AEC5B-FA6C-471A-AB83-57FE6F3E10BB}" destId="{0F366F62-E8AE-4B1D-88CC-8E4088EE605B}" srcOrd="0" destOrd="0" presId="urn:microsoft.com/office/officeart/2008/layout/RadialCluster"/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38938E98-CDFE-4973-8CE9-E04022622B96}" srcId="{D061CFC6-ED17-41FD-9533-31A758F7308E}" destId="{FA9764AF-E181-4E01-BCD9-C2B3C277559A}" srcOrd="1" destOrd="0" parTransId="{E39AEC5B-FA6C-471A-AB83-57FE6F3E10BB}" sibTransId="{BCCA82F2-F3BE-4683-A91D-C5FC84B49964}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1FA5A8E3-B75C-4C9E-9F53-42FDABA80483}" type="presOf" srcId="{FA9764AF-E181-4E01-BCD9-C2B3C277559A}" destId="{228B079F-2591-4D14-9DF0-7E578CF4118C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  <dgm:cxn modelId="{8CDB6AFC-D1C0-4F71-9A92-4F986539C39B}" type="presParOf" srcId="{2E7ADC4C-17DA-4142-94A5-254101EC41B5}" destId="{0F366F62-E8AE-4B1D-88CC-8E4088EE605B}" srcOrd="3" destOrd="0" presId="urn:microsoft.com/office/officeart/2008/layout/RadialCluster"/>
    <dgm:cxn modelId="{32811828-E2AD-4EEE-8D93-EB8E65D71866}" type="presParOf" srcId="{2E7ADC4C-17DA-4142-94A5-254101EC41B5}" destId="{228B079F-2591-4D14-9DF0-7E578CF4118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12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Integer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BED606-629B-4470-80A9-AF8450B5780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D061CFC6-ED17-41FD-9533-31A758F7308E}">
      <dgm:prSet phldrT="[Tekst]"/>
      <dgm:spPr>
        <a:solidFill>
          <a:schemeClr val="accent3"/>
        </a:solidFill>
      </dgm:spPr>
      <dgm:t>
        <a:bodyPr/>
        <a:lstStyle/>
        <a:p>
          <a:r>
            <a:rPr lang="en-US" dirty="0"/>
            <a:t>1.54</a:t>
          </a:r>
          <a:endParaRPr lang="da-DK" dirty="0"/>
        </a:p>
      </dgm:t>
    </dgm:pt>
    <dgm:pt modelId="{E70ABA99-D0DE-4DF9-BFB4-F6DCA1FEAD9B}" type="parTrans" cxnId="{B6FF75F8-E15D-4A79-9AE9-58EFC325DDF4}">
      <dgm:prSet/>
      <dgm:spPr/>
      <dgm:t>
        <a:bodyPr/>
        <a:lstStyle/>
        <a:p>
          <a:endParaRPr lang="da-DK"/>
        </a:p>
      </dgm:t>
    </dgm:pt>
    <dgm:pt modelId="{EABE4EC7-C9A0-4445-ADB4-84067483065E}" type="sibTrans" cxnId="{B6FF75F8-E15D-4A79-9AE9-58EFC325DDF4}">
      <dgm:prSet/>
      <dgm:spPr/>
      <dgm:t>
        <a:bodyPr/>
        <a:lstStyle/>
        <a:p>
          <a:endParaRPr lang="da-DK"/>
        </a:p>
      </dgm:t>
    </dgm:pt>
    <dgm:pt modelId="{2A2F0C41-62BA-4923-9017-1B2B60EF5FFA}">
      <dgm:prSet phldrT="[Tekst]"/>
      <dgm:spPr>
        <a:solidFill>
          <a:schemeClr val="accent4"/>
        </a:solidFill>
      </dgm:spPr>
      <dgm:t>
        <a:bodyPr/>
        <a:lstStyle/>
        <a:p>
          <a:r>
            <a:rPr lang="en-US" dirty="0"/>
            <a:t>Double/float</a:t>
          </a:r>
          <a:endParaRPr lang="da-DK" dirty="0"/>
        </a:p>
      </dgm:t>
    </dgm:pt>
    <dgm:pt modelId="{91ED7614-A073-4CB6-96E5-750168DADD8C}" type="parTrans" cxnId="{4FEABF53-90A3-4CBE-B3E2-6AEBA8499B1C}">
      <dgm:prSet/>
      <dgm:spPr/>
      <dgm:t>
        <a:bodyPr/>
        <a:lstStyle/>
        <a:p>
          <a:endParaRPr lang="da-DK"/>
        </a:p>
      </dgm:t>
    </dgm:pt>
    <dgm:pt modelId="{63C52235-8D73-474D-A5E9-08E93EE634D9}" type="sibTrans" cxnId="{4FEABF53-90A3-4CBE-B3E2-6AEBA8499B1C}">
      <dgm:prSet/>
      <dgm:spPr/>
      <dgm:t>
        <a:bodyPr/>
        <a:lstStyle/>
        <a:p>
          <a:endParaRPr lang="da-DK"/>
        </a:p>
      </dgm:t>
    </dgm:pt>
    <dgm:pt modelId="{0AB9FA90-5029-4F73-802F-D4D4E509065B}" type="pres">
      <dgm:prSet presAssocID="{1FBED606-629B-4470-80A9-AF8450B578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7ADC4C-17DA-4142-94A5-254101EC41B5}" type="pres">
      <dgm:prSet presAssocID="{D061CFC6-ED17-41FD-9533-31A758F7308E}" presName="singleCycle" presStyleCnt="0"/>
      <dgm:spPr/>
    </dgm:pt>
    <dgm:pt modelId="{50F7EA16-1C3C-4D02-A931-C37DF44ED504}" type="pres">
      <dgm:prSet presAssocID="{D061CFC6-ED17-41FD-9533-31A758F7308E}" presName="singleCenter" presStyleLbl="node1" presStyleIdx="0" presStyleCnt="2" custLinFactNeighborX="20716" custLinFactNeighborY="-21476">
        <dgm:presLayoutVars>
          <dgm:chMax val="7"/>
          <dgm:chPref val="7"/>
        </dgm:presLayoutVars>
      </dgm:prSet>
      <dgm:spPr/>
    </dgm:pt>
    <dgm:pt modelId="{564DAF8C-8407-4DFD-BF1F-FBEC71415AC1}" type="pres">
      <dgm:prSet presAssocID="{91ED7614-A073-4CB6-96E5-750168DADD8C}" presName="Name56" presStyleLbl="parChTrans1D2" presStyleIdx="0" presStyleCnt="1"/>
      <dgm:spPr/>
    </dgm:pt>
    <dgm:pt modelId="{2DFD3162-99D6-4E4B-ABC9-EA7FB6F64283}" type="pres">
      <dgm:prSet presAssocID="{2A2F0C41-62BA-4923-9017-1B2B60EF5FFA}" presName="text0" presStyleLbl="node1" presStyleIdx="1" presStyleCnt="2" custRadScaleRad="67717" custRadScaleInc="29827">
        <dgm:presLayoutVars>
          <dgm:bulletEnabled val="1"/>
        </dgm:presLayoutVars>
      </dgm:prSet>
      <dgm:spPr/>
    </dgm:pt>
  </dgm:ptLst>
  <dgm:cxnLst>
    <dgm:cxn modelId="{D890FC4A-2594-4A24-ACD1-A0E2B64C2469}" type="presOf" srcId="{D061CFC6-ED17-41FD-9533-31A758F7308E}" destId="{50F7EA16-1C3C-4D02-A931-C37DF44ED504}" srcOrd="0" destOrd="0" presId="urn:microsoft.com/office/officeart/2008/layout/RadialCluster"/>
    <dgm:cxn modelId="{5C8C2873-9564-4FBE-8431-535DAF5CB38D}" type="presOf" srcId="{91ED7614-A073-4CB6-96E5-750168DADD8C}" destId="{564DAF8C-8407-4DFD-BF1F-FBEC71415AC1}" srcOrd="0" destOrd="0" presId="urn:microsoft.com/office/officeart/2008/layout/RadialCluster"/>
    <dgm:cxn modelId="{4FEABF53-90A3-4CBE-B3E2-6AEBA8499B1C}" srcId="{D061CFC6-ED17-41FD-9533-31A758F7308E}" destId="{2A2F0C41-62BA-4923-9017-1B2B60EF5FFA}" srcOrd="0" destOrd="0" parTransId="{91ED7614-A073-4CB6-96E5-750168DADD8C}" sibTransId="{63C52235-8D73-474D-A5E9-08E93EE634D9}"/>
    <dgm:cxn modelId="{ABF97E96-BD14-4712-89FF-E49C9EA499C3}" type="presOf" srcId="{2A2F0C41-62BA-4923-9017-1B2B60EF5FFA}" destId="{2DFD3162-99D6-4E4B-ABC9-EA7FB6F64283}" srcOrd="0" destOrd="0" presId="urn:microsoft.com/office/officeart/2008/layout/RadialCluster"/>
    <dgm:cxn modelId="{F1B08AA6-3958-4AAA-BAEB-C2DCFC847DBC}" type="presOf" srcId="{1FBED606-629B-4470-80A9-AF8450B5780B}" destId="{0AB9FA90-5029-4F73-802F-D4D4E509065B}" srcOrd="0" destOrd="0" presId="urn:microsoft.com/office/officeart/2008/layout/RadialCluster"/>
    <dgm:cxn modelId="{B6FF75F8-E15D-4A79-9AE9-58EFC325DDF4}" srcId="{1FBED606-629B-4470-80A9-AF8450B5780B}" destId="{D061CFC6-ED17-41FD-9533-31A758F7308E}" srcOrd="0" destOrd="0" parTransId="{E70ABA99-D0DE-4DF9-BFB4-F6DCA1FEAD9B}" sibTransId="{EABE4EC7-C9A0-4445-ADB4-84067483065E}"/>
    <dgm:cxn modelId="{965E618B-5604-43E8-B07A-12F49E29AB66}" type="presParOf" srcId="{0AB9FA90-5029-4F73-802F-D4D4E509065B}" destId="{2E7ADC4C-17DA-4142-94A5-254101EC41B5}" srcOrd="0" destOrd="0" presId="urn:microsoft.com/office/officeart/2008/layout/RadialCluster"/>
    <dgm:cxn modelId="{C27098FE-08B1-400C-AEAC-2A18F796E665}" type="presParOf" srcId="{2E7ADC4C-17DA-4142-94A5-254101EC41B5}" destId="{50F7EA16-1C3C-4D02-A931-C37DF44ED504}" srcOrd="0" destOrd="0" presId="urn:microsoft.com/office/officeart/2008/layout/RadialCluster"/>
    <dgm:cxn modelId="{474D04E2-38DF-47C8-AE39-9EC832DB3713}" type="presParOf" srcId="{2E7ADC4C-17DA-4142-94A5-254101EC41B5}" destId="{564DAF8C-8407-4DFD-BF1F-FBEC71415AC1}" srcOrd="1" destOrd="0" presId="urn:microsoft.com/office/officeart/2008/layout/RadialCluster"/>
    <dgm:cxn modelId="{17CD27E8-1B1D-4C45-B66A-E30B4A5E2D5F}" type="presParOf" srcId="{2E7ADC4C-17DA-4142-94A5-254101EC41B5}" destId="{2DFD3162-99D6-4E4B-ABC9-EA7FB6F6428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7D37-9A73-4091-984F-426D41C278DB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Knowledge</a:t>
          </a:r>
          <a:endParaRPr lang="da-DK" sz="2400" kern="1200" dirty="0"/>
        </a:p>
      </dsp:txBody>
      <dsp:txXfrm>
        <a:off x="2871893" y="636693"/>
        <a:ext cx="2384213" cy="1463040"/>
      </dsp:txXfrm>
    </dsp:sp>
    <dsp:sp modelId="{056F7575-0AF8-4DCD-8044-EF327D5EBC62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Computer Science (programming skills)</a:t>
          </a:r>
          <a:endParaRPr lang="da-DK" sz="2400" kern="1200" dirty="0"/>
        </a:p>
      </dsp:txBody>
      <dsp:txXfrm>
        <a:off x="4605866" y="2939626"/>
        <a:ext cx="1950720" cy="1788160"/>
      </dsp:txXfrm>
    </dsp:sp>
    <dsp:sp modelId="{526DDFD5-0960-4635-9357-E955DCBBC8E7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6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</a:t>
          </a:r>
          <a:endParaRPr lang="da-DK" sz="2400" kern="1200" dirty="0"/>
        </a:p>
      </dsp:txBody>
      <dsp:txXfrm>
        <a:off x="1571413" y="2939626"/>
        <a:ext cx="1950720" cy="1788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“Hello World”</a:t>
          </a:r>
          <a:endParaRPr lang="da-DK" sz="23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String</a:t>
          </a:r>
          <a:endParaRPr lang="da-DK" sz="1700" kern="1200" dirty="0"/>
        </a:p>
      </dsp:txBody>
      <dsp:txXfrm>
        <a:off x="734722" y="1531989"/>
        <a:ext cx="668007" cy="6680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TRUE</a:t>
          </a:r>
          <a:endParaRPr lang="da-DK" sz="25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Logical/Boolean</a:t>
          </a:r>
          <a:endParaRPr lang="da-DK" sz="600" kern="1200" dirty="0"/>
        </a:p>
      </dsp:txBody>
      <dsp:txXfrm>
        <a:off x="734722" y="1531989"/>
        <a:ext cx="668007" cy="6680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B693-6922-4542-89D3-83EF94FB1E92}">
      <dsp:nvSpPr>
        <dsp:cNvPr id="0" name=""/>
        <dsp:cNvSpPr/>
      </dsp:nvSpPr>
      <dsp:spPr>
        <a:xfrm rot="5390991">
          <a:off x="1215578" y="943981"/>
          <a:ext cx="2290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0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67E71-FE44-441C-B28E-AE00FCDE272D}">
      <dsp:nvSpPr>
        <dsp:cNvPr id="0" name=""/>
        <dsp:cNvSpPr/>
      </dsp:nvSpPr>
      <dsp:spPr>
        <a:xfrm>
          <a:off x="913961" y="0"/>
          <a:ext cx="829474" cy="82947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Gender</a:t>
          </a:r>
          <a:endParaRPr lang="da-DK" sz="1500" kern="1200" dirty="0"/>
        </a:p>
      </dsp:txBody>
      <dsp:txXfrm>
        <a:off x="954453" y="40492"/>
        <a:ext cx="748490" cy="748490"/>
      </dsp:txXfrm>
    </dsp:sp>
    <dsp:sp modelId="{08244641-C523-4A37-994E-D9CF4A6E5D99}">
      <dsp:nvSpPr>
        <dsp:cNvPr id="0" name=""/>
        <dsp:cNvSpPr/>
      </dsp:nvSpPr>
      <dsp:spPr>
        <a:xfrm>
          <a:off x="1053239" y="1058488"/>
          <a:ext cx="555747" cy="555747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Factor</a:t>
          </a:r>
          <a:endParaRPr lang="da-DK" sz="1200" kern="1200" dirty="0"/>
        </a:p>
      </dsp:txBody>
      <dsp:txXfrm>
        <a:off x="1080368" y="1085617"/>
        <a:ext cx="501489" cy="501489"/>
      </dsp:txXfrm>
    </dsp:sp>
    <dsp:sp modelId="{B15F5590-5034-40D0-86BA-4EBEFFCB7085}">
      <dsp:nvSpPr>
        <dsp:cNvPr id="0" name=""/>
        <dsp:cNvSpPr/>
      </dsp:nvSpPr>
      <dsp:spPr>
        <a:xfrm rot="3249097">
          <a:off x="1423986" y="1825297"/>
          <a:ext cx="520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07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0DA0E-D18A-4BFB-A8FB-175A5FC12526}">
      <dsp:nvSpPr>
        <dsp:cNvPr id="0" name=""/>
        <dsp:cNvSpPr/>
      </dsp:nvSpPr>
      <dsp:spPr>
        <a:xfrm>
          <a:off x="1759759" y="2036359"/>
          <a:ext cx="555747" cy="555747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Integer levels</a:t>
          </a:r>
          <a:endParaRPr lang="da-DK" sz="1100" kern="1200" dirty="0"/>
        </a:p>
      </dsp:txBody>
      <dsp:txXfrm>
        <a:off x="1786888" y="2063488"/>
        <a:ext cx="501489" cy="501489"/>
      </dsp:txXfrm>
    </dsp:sp>
    <dsp:sp modelId="{7D60E696-F403-434B-9877-B964AAAC5533}">
      <dsp:nvSpPr>
        <dsp:cNvPr id="0" name=""/>
        <dsp:cNvSpPr/>
      </dsp:nvSpPr>
      <dsp:spPr>
        <a:xfrm rot="7534964">
          <a:off x="721772" y="1825297"/>
          <a:ext cx="51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90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01BCC-0B32-403B-A323-ECD8102785DA}">
      <dsp:nvSpPr>
        <dsp:cNvPr id="0" name=""/>
        <dsp:cNvSpPr/>
      </dsp:nvSpPr>
      <dsp:spPr>
        <a:xfrm>
          <a:off x="353598" y="2036359"/>
          <a:ext cx="555747" cy="555747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String</a:t>
          </a:r>
          <a:endParaRPr lang="da-DK" sz="1100" kern="1200" dirty="0"/>
        </a:p>
      </dsp:txBody>
      <dsp:txXfrm>
        <a:off x="380727" y="2063488"/>
        <a:ext cx="501489" cy="50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12</a:t>
          </a:r>
          <a:endParaRPr lang="da-DK" sz="36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Integer</a:t>
          </a:r>
          <a:endParaRPr lang="da-DK" sz="1400" kern="1200" dirty="0"/>
        </a:p>
      </dsp:txBody>
      <dsp:txXfrm>
        <a:off x="734722" y="1531989"/>
        <a:ext cx="668007" cy="668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1.54</a:t>
          </a:r>
          <a:endParaRPr lang="da-DK" sz="33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Double/float</a:t>
          </a:r>
          <a:endParaRPr lang="da-DK" sz="900" kern="1200" dirty="0"/>
        </a:p>
      </dsp:txBody>
      <dsp:txXfrm>
        <a:off x="734722" y="1531989"/>
        <a:ext cx="668007" cy="668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“Hello World”</a:t>
          </a:r>
          <a:endParaRPr lang="da-DK" sz="23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String</a:t>
          </a:r>
          <a:endParaRPr lang="da-DK" sz="1700" kern="1200" dirty="0"/>
        </a:p>
      </dsp:txBody>
      <dsp:txXfrm>
        <a:off x="734722" y="1531989"/>
        <a:ext cx="668007" cy="668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TRUE</a:t>
          </a:r>
          <a:endParaRPr lang="da-DK" sz="25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Logical/Boolean</a:t>
          </a:r>
          <a:endParaRPr lang="da-DK" sz="600" kern="1200" dirty="0"/>
        </a:p>
      </dsp:txBody>
      <dsp:txXfrm>
        <a:off x="734722" y="1531989"/>
        <a:ext cx="668007" cy="668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06-10-1998</a:t>
          </a:r>
          <a:endParaRPr lang="da-DK" sz="23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Date</a:t>
          </a:r>
          <a:endParaRPr lang="da-DK" sz="2000" kern="1200" dirty="0"/>
        </a:p>
      </dsp:txBody>
      <dsp:txXfrm>
        <a:off x="734722" y="1531989"/>
        <a:ext cx="668007" cy="668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1061466" y="292990"/>
          <a:ext cx="852756" cy="852756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06-10-1998 10:12:56:98</a:t>
          </a:r>
          <a:endParaRPr lang="da-DK" sz="1000" kern="1200" dirty="0"/>
        </a:p>
      </dsp:txBody>
      <dsp:txXfrm>
        <a:off x="1103094" y="334618"/>
        <a:ext cx="769500" cy="769500"/>
      </dsp:txXfrm>
    </dsp:sp>
    <dsp:sp modelId="{564DAF8C-8407-4DFD-BF1F-FBEC71415AC1}">
      <dsp:nvSpPr>
        <dsp:cNvPr id="0" name=""/>
        <dsp:cNvSpPr/>
      </dsp:nvSpPr>
      <dsp:spPr>
        <a:xfrm rot="3559731">
          <a:off x="1601588" y="1390023"/>
          <a:ext cx="5680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801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1914221" y="1634300"/>
          <a:ext cx="571347" cy="571347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Timestamp</a:t>
          </a:r>
          <a:endParaRPr lang="da-DK" sz="700" kern="1200" dirty="0"/>
        </a:p>
      </dsp:txBody>
      <dsp:txXfrm>
        <a:off x="1942112" y="1662191"/>
        <a:ext cx="515565" cy="515565"/>
      </dsp:txXfrm>
    </dsp:sp>
    <dsp:sp modelId="{0F366F62-E8AE-4B1D-88CC-8E4088EE605B}">
      <dsp:nvSpPr>
        <dsp:cNvPr id="0" name=""/>
        <dsp:cNvSpPr/>
      </dsp:nvSpPr>
      <dsp:spPr>
        <a:xfrm rot="7212272">
          <a:off x="823024" y="1385291"/>
          <a:ext cx="554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43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B079F-2591-4D14-9DF0-7E578CF4118C}">
      <dsp:nvSpPr>
        <dsp:cNvPr id="0" name=""/>
        <dsp:cNvSpPr/>
      </dsp:nvSpPr>
      <dsp:spPr>
        <a:xfrm>
          <a:off x="508785" y="1624835"/>
          <a:ext cx="571347" cy="571347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Datetime</a:t>
          </a:r>
          <a:endParaRPr lang="da-DK" sz="900" kern="1200" dirty="0"/>
        </a:p>
      </dsp:txBody>
      <dsp:txXfrm>
        <a:off x="536676" y="1652726"/>
        <a:ext cx="515565" cy="5155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12</a:t>
          </a:r>
          <a:endParaRPr lang="da-DK" sz="36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Integer</a:t>
          </a:r>
          <a:endParaRPr lang="da-DK" sz="1400" kern="1200" dirty="0"/>
        </a:p>
      </dsp:txBody>
      <dsp:txXfrm>
        <a:off x="734722" y="1531989"/>
        <a:ext cx="668007" cy="668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7EA16-1C3C-4D02-A931-C37DF44ED504}">
      <dsp:nvSpPr>
        <dsp:cNvPr id="0" name=""/>
        <dsp:cNvSpPr/>
      </dsp:nvSpPr>
      <dsp:spPr>
        <a:xfrm>
          <a:off x="533404" y="59279"/>
          <a:ext cx="1104900" cy="11049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1.54</a:t>
          </a:r>
          <a:endParaRPr lang="da-DK" sz="3300" kern="1200" dirty="0"/>
        </a:p>
      </dsp:txBody>
      <dsp:txXfrm>
        <a:off x="587341" y="113216"/>
        <a:ext cx="997026" cy="997026"/>
      </dsp:txXfrm>
    </dsp:sp>
    <dsp:sp modelId="{564DAF8C-8407-4DFD-BF1F-FBEC71415AC1}">
      <dsp:nvSpPr>
        <dsp:cNvPr id="0" name=""/>
        <dsp:cNvSpPr/>
      </dsp:nvSpPr>
      <dsp:spPr>
        <a:xfrm rot="5446945">
          <a:off x="910194" y="1330015"/>
          <a:ext cx="3317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D3162-99D6-4E4B-ABC9-EA7FB6F64283}">
      <dsp:nvSpPr>
        <dsp:cNvPr id="0" name=""/>
        <dsp:cNvSpPr/>
      </dsp:nvSpPr>
      <dsp:spPr>
        <a:xfrm>
          <a:off x="698584" y="1495851"/>
          <a:ext cx="740283" cy="740283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Double/float</a:t>
          </a:r>
          <a:endParaRPr lang="da-DK" sz="900" kern="1200" dirty="0"/>
        </a:p>
      </dsp:txBody>
      <dsp:txXfrm>
        <a:off x="734722" y="1531989"/>
        <a:ext cx="668007" cy="668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7167E-EA9D-B1D3-D6A9-4B958E61D5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A54B-A9B9-4359-810A-787B0BEEA7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CDED-0D13-4400-81C5-E8AF5DE146DB}" type="datetime1">
              <a:rPr lang="en-GB" smtClean="0"/>
              <a:t>14/10/2022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14D8-39A6-07F2-01A4-C3DEB3451F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A7652-FACB-7802-7100-DDDB793A40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69B8-858B-4D7C-946B-A47F155412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133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25398ED-2CB3-4C39-B70A-13EC835F8829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91D4-49D7-73EA-5F01-044A056D67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9E61E25-D16B-4245-B795-624E065FF19A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1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one-dimensional arrays used to store collection data of the same mode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Numeric Vectors (mode: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numeric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Complex Vectors (mode: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complex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Logical Vectors (model: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logical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Character Vector or text strings (mode: character)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Matrices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two-dimensional arrays to store collections of data of the same mode. They are accessed by two integer indices.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similar to matrices but they can be multi-dimensional (more than two dimensions)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vectors of categorical variables designed to group the components of another vector with the same size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ordered collection of objects, where the elements can be of different types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 Frames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generalization of matrices where different columns can store different mode data.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81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99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3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82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13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960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50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Feedforward </a:t>
            </a:r>
            <a:r>
              <a:rPr lang="en-US" dirty="0" err="1"/>
              <a:t>til</a:t>
            </a:r>
            <a:r>
              <a:rPr lang="en-US" dirty="0"/>
              <a:t> course </a:t>
            </a:r>
            <a:r>
              <a:rPr lang="en-US" dirty="0" err="1"/>
              <a:t>i</a:t>
            </a:r>
            <a:r>
              <a:rPr lang="en-US" dirty="0"/>
              <a:t> 2023:</a:t>
            </a:r>
          </a:p>
          <a:p>
            <a:r>
              <a:rPr lang="en-US" dirty="0" err="1"/>
              <a:t>Forklar</a:t>
            </a:r>
            <a:r>
              <a:rPr lang="en-US" dirty="0"/>
              <a:t> mere om scope I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den </a:t>
            </a:r>
            <a:r>
              <a:rPr lang="en-US" dirty="0" err="1"/>
              <a:t>eneste</a:t>
            </a:r>
            <a:r>
              <a:rPr lang="en-US" dirty="0"/>
              <a:t> “</a:t>
            </a:r>
            <a:r>
              <a:rPr lang="en-US" dirty="0" err="1"/>
              <a:t>indgang</a:t>
            </a:r>
            <a:r>
              <a:rPr lang="en-US" dirty="0"/>
              <a:t>”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. Kan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udenfor</a:t>
            </a:r>
            <a:r>
              <a:rPr lang="en-US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5398ED-2CB3-4C39-B70A-13EC835F8829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55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01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56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2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25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F000-16E2-D81E-06EA-B4E1D6B47B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E81FA3-CB59-4B1E-9CFF-B2F8648A08BA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50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86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3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7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9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6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Briefly, and with some details left out: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is what is called an array in all other programming languages except R — a collection of cells with a fixed size where all cells hold the same type (integers or characters or reals or whatever).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can hold items of different types and the list size can be increased on the fly. List contents can be accessed either by index (like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[[1]]) or by name (like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mylist$age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matrix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is a two-dimensional vector (fixed size, all cell types the same).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is a vector with one or more dimensions. So, an array with one dimension is (almost) the same as a vector. An array with two dimensions is (almost) the same as a matrix. An array with three or more dimensions is an n-dimensional array.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 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is called a table in most languages. Each column holds the same type, and the columns can have header names.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A7E7-47BB-D4EE-26E2-835AE1C9B4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04609D-4AB2-4535-BF6E-FB3B3EFD33FB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2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9f8e57b-d505-49af-af20-8bb2ae3f2e6e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Department of Political Science and Public Management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1e0149b1-5b14-48ce-bb26-eca567092afd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April 2022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7554c7e8-f807-4fb9-8ade-9299645577eb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bc378c17-a87f-42ad-a1d8-77d0ffd03979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2bc6c889-705f-47e9-bf0a-b154c3a95014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Department of Political Science and Public Management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0ED0A-CDEF-8ABD-AD1E-B742450B3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E8A0-B170-5BC7-1118-F32BD020DE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75E33-D043-4554-22FB-251A181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2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43A5D-B710-2B85-BFEF-FA4ABFB17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929264c4-730d-4afd-a168-97cf5465ab20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4ca9ac75-ffa9-4de3-8459-521a59e58cdc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e816e1f0-2eab-4bf3-83c9-506f8965815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sp>
        <p:nvSpPr>
          <p:cNvPr id="15" name="text" descr="{&quot;templafy&quot;:{&quot;id&quot;:&quot;6eae6880-b8b6-4399-b8fc-193e2aa59449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006acd02-7ff3-4ad6-b879-67f861ae78d5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235115f0-bd8b-49fd-9eb9-7d3394bb509c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April 2022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sdu.dk/ddc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14/10/2022</a:t>
            </a:fld>
            <a:endParaRPr lang="en-GB" dirty="0"/>
          </a:p>
        </p:txBody>
      </p:sp>
      <p:sp>
        <p:nvSpPr>
          <p:cNvPr id="13" name="text" descr="{&quot;templafy&quot;:{&quot;id&quot;:&quot;e4147eec-515a-41a0-9723-b2a7a6f18851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Department of Political Science and Public Management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  <p:sldLayoutId id="2147483693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gif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7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56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2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8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6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5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24.xml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73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78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6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5.xml"/><Relationship Id="rId7" Type="http://schemas.openxmlformats.org/officeDocument/2006/relationships/diagramQuickStyle" Target="../diagrams/quickStyle1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2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26" Type="http://schemas.openxmlformats.org/officeDocument/2006/relationships/diagramLayout" Target="../diagrams/layout6.xml"/><Relationship Id="rId3" Type="http://schemas.openxmlformats.org/officeDocument/2006/relationships/slideLayout" Target="../slideLayouts/slideLayout5.xml"/><Relationship Id="rId21" Type="http://schemas.openxmlformats.org/officeDocument/2006/relationships/diagramLayout" Target="../diagrams/layout5.xml"/><Relationship Id="rId34" Type="http://schemas.microsoft.com/office/2007/relationships/diagramDrawing" Target="../diagrams/drawing7.xml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5" Type="http://schemas.openxmlformats.org/officeDocument/2006/relationships/diagramData" Target="../diagrams/data6.xml"/><Relationship Id="rId33" Type="http://schemas.openxmlformats.org/officeDocument/2006/relationships/diagramColors" Target="../diagrams/colors7.xml"/><Relationship Id="rId2" Type="http://schemas.openxmlformats.org/officeDocument/2006/relationships/customXml" Target="../../customXml/item75.xml"/><Relationship Id="rId16" Type="http://schemas.openxmlformats.org/officeDocument/2006/relationships/diagramLayout" Target="../diagrams/layout4.xml"/><Relationship Id="rId20" Type="http://schemas.openxmlformats.org/officeDocument/2006/relationships/diagramData" Target="../diagrams/data5.xml"/><Relationship Id="rId29" Type="http://schemas.microsoft.com/office/2007/relationships/diagramDrawing" Target="../diagrams/drawing6.xml"/><Relationship Id="rId1" Type="http://schemas.openxmlformats.org/officeDocument/2006/relationships/customXml" Target="../../customXml/item60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24" Type="http://schemas.microsoft.com/office/2007/relationships/diagramDrawing" Target="../diagrams/drawing5.xml"/><Relationship Id="rId32" Type="http://schemas.openxmlformats.org/officeDocument/2006/relationships/diagramQuickStyle" Target="../diagrams/quickStyle7.xml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4.xml"/><Relationship Id="rId23" Type="http://schemas.openxmlformats.org/officeDocument/2006/relationships/diagramColors" Target="../diagrams/colors5.xml"/><Relationship Id="rId28" Type="http://schemas.openxmlformats.org/officeDocument/2006/relationships/diagramColors" Target="../diagrams/colors6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31" Type="http://schemas.openxmlformats.org/officeDocument/2006/relationships/diagramLayout" Target="../diagrams/layout7.xml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2.xml"/><Relationship Id="rId14" Type="http://schemas.microsoft.com/office/2007/relationships/diagramDrawing" Target="../diagrams/drawing3.xml"/><Relationship Id="rId22" Type="http://schemas.openxmlformats.org/officeDocument/2006/relationships/diagramQuickStyle" Target="../diagrams/quickStyle5.xml"/><Relationship Id="rId27" Type="http://schemas.openxmlformats.org/officeDocument/2006/relationships/diagramQuickStyle" Target="../diagrams/quickStyle6.xml"/><Relationship Id="rId30" Type="http://schemas.openxmlformats.org/officeDocument/2006/relationships/diagramData" Target="../diagrams/data7.xml"/><Relationship Id="rId8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18" Type="http://schemas.openxmlformats.org/officeDocument/2006/relationships/diagramColors" Target="../diagrams/colors10.xml"/><Relationship Id="rId26" Type="http://schemas.openxmlformats.org/officeDocument/2006/relationships/diagramLayout" Target="../diagrams/layout12.xml"/><Relationship Id="rId3" Type="http://schemas.openxmlformats.org/officeDocument/2006/relationships/slideLayout" Target="../slideLayouts/slideLayout5.xml"/><Relationship Id="rId21" Type="http://schemas.openxmlformats.org/officeDocument/2006/relationships/diagramLayout" Target="../diagrams/layout11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17" Type="http://schemas.openxmlformats.org/officeDocument/2006/relationships/diagramQuickStyle" Target="../diagrams/quickStyle10.xml"/><Relationship Id="rId25" Type="http://schemas.openxmlformats.org/officeDocument/2006/relationships/diagramData" Target="../diagrams/data12.xml"/><Relationship Id="rId2" Type="http://schemas.openxmlformats.org/officeDocument/2006/relationships/customXml" Target="../../customXml/item23.xml"/><Relationship Id="rId16" Type="http://schemas.openxmlformats.org/officeDocument/2006/relationships/diagramLayout" Target="../diagrams/layout10.xml"/><Relationship Id="rId20" Type="http://schemas.openxmlformats.org/officeDocument/2006/relationships/diagramData" Target="../diagrams/data11.xml"/><Relationship Id="rId29" Type="http://schemas.microsoft.com/office/2007/relationships/diagramDrawing" Target="../diagrams/drawing12.xml"/><Relationship Id="rId1" Type="http://schemas.openxmlformats.org/officeDocument/2006/relationships/customXml" Target="../../customXml/item48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24" Type="http://schemas.microsoft.com/office/2007/relationships/diagramDrawing" Target="../diagrams/drawing11.xml"/><Relationship Id="rId5" Type="http://schemas.openxmlformats.org/officeDocument/2006/relationships/diagramData" Target="../diagrams/data8.xml"/><Relationship Id="rId15" Type="http://schemas.openxmlformats.org/officeDocument/2006/relationships/diagramData" Target="../diagrams/data10.xml"/><Relationship Id="rId23" Type="http://schemas.openxmlformats.org/officeDocument/2006/relationships/diagramColors" Target="../diagrams/colors11.xml"/><Relationship Id="rId28" Type="http://schemas.openxmlformats.org/officeDocument/2006/relationships/diagramColors" Target="../diagrams/colors12.xml"/><Relationship Id="rId10" Type="http://schemas.openxmlformats.org/officeDocument/2006/relationships/diagramData" Target="../diagrams/data9.xml"/><Relationship Id="rId19" Type="http://schemas.microsoft.com/office/2007/relationships/diagramDrawing" Target="../diagrams/drawing10.xml"/><Relationship Id="rId4" Type="http://schemas.openxmlformats.org/officeDocument/2006/relationships/notesSlide" Target="../notesSlides/notesSlide8.xml"/><Relationship Id="rId9" Type="http://schemas.microsoft.com/office/2007/relationships/diagramDrawing" Target="../diagrams/drawing8.xml"/><Relationship Id="rId14" Type="http://schemas.microsoft.com/office/2007/relationships/diagramDrawing" Target="../diagrams/drawing9.xml"/><Relationship Id="rId22" Type="http://schemas.openxmlformats.org/officeDocument/2006/relationships/diagramQuickStyle" Target="../diagrams/quickStyle11.xml"/><Relationship Id="rId27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0379576" cy="4070408"/>
          </a:xfrm>
        </p:spPr>
        <p:txBody>
          <a:bodyPr/>
          <a:lstStyle/>
          <a:p>
            <a:r>
              <a:rPr lang="en-GB" sz="4000" dirty="0"/>
              <a:t>Social Data Science</a:t>
            </a:r>
            <a:br>
              <a:rPr lang="en-GB" sz="4000" dirty="0"/>
            </a:br>
            <a:r>
              <a:rPr lang="en-GB" sz="4000" dirty="0"/>
              <a:t>Lesson #2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5BFEC1-821C-4BC0-A93F-62B7571B3A50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B3418-AC4D-12AB-596A-7CFA409F03A2}"/>
              </a:ext>
            </a:extLst>
          </p:cNvPr>
          <p:cNvSpPr txBox="1"/>
          <p:nvPr/>
        </p:nvSpPr>
        <p:spPr>
          <a:xfrm>
            <a:off x="384043" y="3805337"/>
            <a:ext cx="5155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sz="1600" dirty="0"/>
              <a:t>Rasmus W. Schmøkel, University of Southern Denmark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1CACD-1E38-38F0-0509-A86CB328EBCE}"/>
              </a:ext>
            </a:extLst>
          </p:cNvPr>
          <p:cNvSpPr txBox="1"/>
          <p:nvPr/>
        </p:nvSpPr>
        <p:spPr>
          <a:xfrm>
            <a:off x="384043" y="4441190"/>
            <a:ext cx="35718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Fall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64" y="1056750"/>
            <a:ext cx="5367600" cy="1500183"/>
          </a:xfrm>
        </p:spPr>
        <p:txBody>
          <a:bodyPr/>
          <a:lstStyle/>
          <a:p>
            <a:r>
              <a:rPr lang="en-GB" dirty="0"/>
              <a:t>Common data types</a:t>
            </a:r>
            <a:br>
              <a:rPr lang="en-GB" dirty="0"/>
            </a:br>
            <a:r>
              <a:rPr lang="en-GB" sz="1400" dirty="0"/>
              <a:t>Complex types</a:t>
            </a:r>
            <a:endParaRPr lang="da-DK" sz="1400" dirty="0">
              <a:solidFill>
                <a:schemeClr val="accent3"/>
              </a:solidFill>
            </a:endParaRP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6393ED56-9EDE-4982-9E5F-4C6193C9F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8912" y="1907594"/>
            <a:ext cx="6100332" cy="495040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Vector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List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Matrix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Array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Data frame</a:t>
            </a:r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F6595FF7-17C4-4F1B-8058-3AA27565A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59" y="2177168"/>
            <a:ext cx="1628775" cy="1314450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1196BE89-7BE7-4A81-BC09-4DB06DA3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97" y="2411231"/>
            <a:ext cx="2433784" cy="1221317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51BBD71-28CC-40DD-B006-4F3105F7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9" y="4023607"/>
            <a:ext cx="4381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ktangel 32">
            <a:extLst>
              <a:ext uri="{FF2B5EF4-FFF2-40B4-BE49-F238E27FC236}">
                <a16:creationId xmlns:a16="http://schemas.microsoft.com/office/drawing/2014/main" id="{017EBBFF-9569-4F50-90A5-D05D39BEE0B0}"/>
              </a:ext>
            </a:extLst>
          </p:cNvPr>
          <p:cNvSpPr/>
          <p:nvPr/>
        </p:nvSpPr>
        <p:spPr>
          <a:xfrm>
            <a:off x="4345788" y="3295086"/>
            <a:ext cx="930534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Fig. B</a:t>
            </a: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DB6DCF2-5E66-4BB2-A257-C6E7CEB22CA8}"/>
              </a:ext>
            </a:extLst>
          </p:cNvPr>
          <p:cNvSpPr/>
          <p:nvPr/>
        </p:nvSpPr>
        <p:spPr>
          <a:xfrm>
            <a:off x="278117" y="3463197"/>
            <a:ext cx="1341719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Fig. A</a:t>
            </a:r>
          </a:p>
        </p:txBody>
      </p:sp>
      <p:pic>
        <p:nvPicPr>
          <p:cNvPr id="31" name="Billede 30">
            <a:extLst>
              <a:ext uri="{FF2B5EF4-FFF2-40B4-BE49-F238E27FC236}">
                <a16:creationId xmlns:a16="http://schemas.microsoft.com/office/drawing/2014/main" id="{2A07F135-0485-4E69-8746-D6A9B9B9B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2578" y="2443242"/>
            <a:ext cx="2296462" cy="2600320"/>
          </a:xfrm>
          <a:prstGeom prst="rect">
            <a:avLst/>
          </a:prstGeom>
        </p:spPr>
      </p:pic>
      <p:sp>
        <p:nvSpPr>
          <p:cNvPr id="36" name="Rektangel 35">
            <a:extLst>
              <a:ext uri="{FF2B5EF4-FFF2-40B4-BE49-F238E27FC236}">
                <a16:creationId xmlns:a16="http://schemas.microsoft.com/office/drawing/2014/main" id="{DD1592A5-1347-4BB9-AF61-25D72C8562AF}"/>
              </a:ext>
            </a:extLst>
          </p:cNvPr>
          <p:cNvSpPr/>
          <p:nvPr/>
        </p:nvSpPr>
        <p:spPr>
          <a:xfrm>
            <a:off x="1589208" y="5836537"/>
            <a:ext cx="1341719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Fig. C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A88F1740-03CB-4541-B836-3616FA21FC77}"/>
              </a:ext>
            </a:extLst>
          </p:cNvPr>
          <p:cNvSpPr/>
          <p:nvPr/>
        </p:nvSpPr>
        <p:spPr>
          <a:xfrm>
            <a:off x="4296912" y="6056464"/>
            <a:ext cx="1341719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Fig. D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B7ED042F-C634-46C9-9EDD-E681EBE48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6912" y="5190887"/>
            <a:ext cx="2644369" cy="1028789"/>
          </a:xfrm>
          <a:prstGeom prst="rect">
            <a:avLst/>
          </a:prstGeom>
        </p:spPr>
      </p:pic>
      <p:sp>
        <p:nvSpPr>
          <p:cNvPr id="39" name="Rektangel 38">
            <a:extLst>
              <a:ext uri="{FF2B5EF4-FFF2-40B4-BE49-F238E27FC236}">
                <a16:creationId xmlns:a16="http://schemas.microsoft.com/office/drawing/2014/main" id="{DB6EB86A-5919-4569-98A3-2FE3C0F65413}"/>
              </a:ext>
            </a:extLst>
          </p:cNvPr>
          <p:cNvSpPr/>
          <p:nvPr/>
        </p:nvSpPr>
        <p:spPr>
          <a:xfrm>
            <a:off x="9482337" y="5082822"/>
            <a:ext cx="1341719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Fig. 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3984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64" y="1056750"/>
            <a:ext cx="5367600" cy="1500183"/>
          </a:xfrm>
        </p:spPr>
        <p:txBody>
          <a:bodyPr/>
          <a:lstStyle/>
          <a:p>
            <a:r>
              <a:rPr lang="en-GB" dirty="0"/>
              <a:t>Common data types</a:t>
            </a:r>
            <a:br>
              <a:rPr lang="en-GB" dirty="0"/>
            </a:br>
            <a:r>
              <a:rPr lang="en-GB" sz="1400" dirty="0"/>
              <a:t>Complex types</a:t>
            </a:r>
            <a:endParaRPr lang="da-DK" sz="1400" dirty="0">
              <a:solidFill>
                <a:schemeClr val="accent3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BDF8C3F-9190-46AC-90BB-4EB52B57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2020842"/>
            <a:ext cx="7879645" cy="37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562D0B67-7389-4F39-A464-2C40A2680BD8}"/>
              </a:ext>
            </a:extLst>
          </p:cNvPr>
          <p:cNvSpPr/>
          <p:nvPr/>
        </p:nvSpPr>
        <p:spPr>
          <a:xfrm>
            <a:off x="1456267" y="2348089"/>
            <a:ext cx="880533" cy="36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1CB4F5C-CAD2-4943-99D3-B952C884EDDE}"/>
              </a:ext>
            </a:extLst>
          </p:cNvPr>
          <p:cNvSpPr/>
          <p:nvPr/>
        </p:nvSpPr>
        <p:spPr>
          <a:xfrm>
            <a:off x="3844741" y="2077286"/>
            <a:ext cx="880533" cy="36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02DEB035-33D9-4BBC-9A58-83CAD795D7DA}"/>
              </a:ext>
            </a:extLst>
          </p:cNvPr>
          <p:cNvSpPr/>
          <p:nvPr/>
        </p:nvSpPr>
        <p:spPr>
          <a:xfrm>
            <a:off x="7001279" y="2077286"/>
            <a:ext cx="880533" cy="36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9E1DC83A-94AB-476D-90C4-6D9DFE20DEEC}"/>
              </a:ext>
            </a:extLst>
          </p:cNvPr>
          <p:cNvSpPr/>
          <p:nvPr/>
        </p:nvSpPr>
        <p:spPr>
          <a:xfrm>
            <a:off x="3404474" y="4961597"/>
            <a:ext cx="880533" cy="36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BAE1B8E3-0D7A-4876-8994-4818A3A893B3}"/>
              </a:ext>
            </a:extLst>
          </p:cNvPr>
          <p:cNvSpPr/>
          <p:nvPr/>
        </p:nvSpPr>
        <p:spPr>
          <a:xfrm>
            <a:off x="1016000" y="3922268"/>
            <a:ext cx="1433689" cy="525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6531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Control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37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304A9C-2E6B-437D-9589-3EF73264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705" y="1825974"/>
            <a:ext cx="4951428" cy="32060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7" y="1700212"/>
            <a:ext cx="5367600" cy="4141787"/>
          </a:xfrm>
        </p:spPr>
        <p:txBody>
          <a:bodyPr anchor="t">
            <a:normAutofit/>
          </a:bodyPr>
          <a:lstStyle/>
          <a:p>
            <a:r>
              <a:rPr lang="en-GB" dirty="0"/>
              <a:t>Control flow</a:t>
            </a:r>
            <a:br>
              <a:rPr lang="en-GB" dirty="0"/>
            </a:br>
            <a:r>
              <a:rPr lang="en-GB" sz="2000" dirty="0"/>
              <a:t>Control statements</a:t>
            </a:r>
            <a:br>
              <a:rPr lang="en-GB" sz="2000" dirty="0"/>
            </a:br>
            <a:r>
              <a:rPr lang="en-GB" sz="2000" dirty="0"/>
              <a:t>Conditionals</a:t>
            </a:r>
            <a:br>
              <a:rPr lang="en-GB" dirty="0"/>
            </a:br>
            <a:endParaRPr lang="da-DK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14/10/2022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609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304A9C-2E6B-437D-9589-3EF73264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22" y="3596408"/>
            <a:ext cx="2756170" cy="17846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7" y="1700212"/>
            <a:ext cx="5367600" cy="4141787"/>
          </a:xfrm>
        </p:spPr>
        <p:txBody>
          <a:bodyPr anchor="t">
            <a:normAutofit/>
          </a:bodyPr>
          <a:lstStyle/>
          <a:p>
            <a:r>
              <a:rPr lang="en-GB" dirty="0"/>
              <a:t>Control flow</a:t>
            </a:r>
            <a:br>
              <a:rPr lang="en-GB" dirty="0"/>
            </a:br>
            <a:r>
              <a:rPr lang="en-GB" sz="2000" dirty="0"/>
              <a:t>Syntax</a:t>
            </a:r>
            <a:br>
              <a:rPr lang="en-GB" dirty="0"/>
            </a:br>
            <a:endParaRPr lang="da-DK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14/10/2022</a:t>
            </a:fld>
            <a:endParaRPr lang="en-GB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1613728-1E3E-499C-920D-77E01B5E0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603" y="1973654"/>
            <a:ext cx="6902975" cy="359490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9548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791F91-08BD-467E-BC34-37F55D4E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009" y="897791"/>
            <a:ext cx="6099300" cy="506241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GB" sz="2800" dirty="0"/>
              <a:t>Control flow</a:t>
            </a:r>
            <a:br>
              <a:rPr lang="en-GB" sz="2800" dirty="0"/>
            </a:br>
            <a:endParaRPr lang="da-DK" sz="1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14/10/2022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556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/>
              <a:t>Control flow</a:t>
            </a:r>
            <a:br>
              <a:rPr lang="en-GB" sz="2500"/>
            </a:br>
            <a:endParaRPr lang="da-DK" sz="250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945E667-E7D9-489C-A729-D9EC528DE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924" y="1989138"/>
            <a:ext cx="6862123" cy="3852862"/>
          </a:xfrm>
          <a:prstGeom prst="rect">
            <a:avLst/>
          </a:prstGeom>
          <a:noFill/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E5EC08-92D8-A6C5-BB3A-10F98AEF84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2BA13B3C-71B9-48FD-A086-0B75B7B70DB8}" type="datetime1">
              <a:rPr lang="en-GB" smtClean="0"/>
              <a:pPr>
                <a:spcAft>
                  <a:spcPts val="600"/>
                </a:spcAft>
              </a:pPr>
              <a:t>14/10/2022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9416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Iteration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3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10" y="1244367"/>
            <a:ext cx="3604177" cy="1318436"/>
          </a:xfrm>
        </p:spPr>
        <p:txBody>
          <a:bodyPr/>
          <a:lstStyle/>
          <a:p>
            <a:r>
              <a:rPr lang="en-GB" dirty="0"/>
              <a:t>Iteration</a:t>
            </a:r>
            <a:br>
              <a:rPr lang="en-GB" dirty="0"/>
            </a:b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5D6BE55-A16E-4E91-B0A2-64D26E98C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7624" y="2217013"/>
            <a:ext cx="4735657" cy="5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loop</a:t>
            </a:r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pic>
        <p:nvPicPr>
          <p:cNvPr id="6146" name="Picture 2" descr="While loop Flow Diagram">
            <a:extLst>
              <a:ext uri="{FF2B5EF4-FFF2-40B4-BE49-F238E27FC236}">
                <a16:creationId xmlns:a16="http://schemas.microsoft.com/office/drawing/2014/main" id="{67F5998C-49DD-4665-ADAE-0E49F65E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83" y="3062298"/>
            <a:ext cx="6528295" cy="26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 Loop Flow Diagram">
            <a:extLst>
              <a:ext uri="{FF2B5EF4-FFF2-40B4-BE49-F238E27FC236}">
                <a16:creationId xmlns:a16="http://schemas.microsoft.com/office/drawing/2014/main" id="{40B87133-038D-4B74-A433-FBF1DAD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2" y="3108865"/>
            <a:ext cx="5429917" cy="260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AA7F9270-270F-4489-97C6-71E882420308}"/>
              </a:ext>
            </a:extLst>
          </p:cNvPr>
          <p:cNvSpPr/>
          <p:nvPr/>
        </p:nvSpPr>
        <p:spPr>
          <a:xfrm>
            <a:off x="417489" y="221701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loop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215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65" y="1016001"/>
            <a:ext cx="5367600" cy="4141787"/>
          </a:xfrm>
        </p:spPr>
        <p:txBody>
          <a:bodyPr/>
          <a:lstStyle/>
          <a:p>
            <a:r>
              <a:rPr lang="en-GB" dirty="0"/>
              <a:t>For loop</a:t>
            </a:r>
            <a:br>
              <a:rPr lang="en-GB" dirty="0"/>
            </a:br>
            <a:r>
              <a:rPr lang="en-GB" sz="2000" dirty="0"/>
              <a:t>Example with pseudo code</a:t>
            </a:r>
            <a:br>
              <a:rPr lang="en-GB" dirty="0"/>
            </a:br>
            <a:endParaRPr lang="da-DK" dirty="0">
              <a:solidFill>
                <a:schemeClr val="accent3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50A212C-AC3B-4F30-B757-C6E5EBEC4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181" y="2403560"/>
            <a:ext cx="8607637" cy="343843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251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GB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EBD018-D395-40C8-B5F3-164AA8B2C8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83481" y="1204404"/>
            <a:ext cx="6303532" cy="64125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Lesson #1 - Introduction to the course &amp; Data Science as a field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/>
                </a:solidFill>
              </a:rPr>
              <a:t>Lesson #2 - Programming Fundamentals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#3 - Data Science Fundamentals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#4 - Working with API’s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#5 - Network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#6 - </a:t>
            </a:r>
            <a:r>
              <a:rPr lang="en-US" dirty="0" err="1"/>
              <a:t>Webscraping</a:t>
            </a:r>
            <a:r>
              <a:rPr lang="en-US" dirty="0"/>
              <a:t> in R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#7 - Text as data: Who say’s what?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#8 - Machine Learning 1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#9 - Machine Learning 2</a:t>
            </a:r>
          </a:p>
          <a:p>
            <a:pPr>
              <a:lnSpc>
                <a:spcPct val="200000"/>
              </a:lnSpc>
            </a:pPr>
            <a:r>
              <a:rPr lang="en-US" dirty="0"/>
              <a:t>Lesson #10 - Machine Learning 3 &amp; finale remarks</a:t>
            </a:r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44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65" y="1016001"/>
            <a:ext cx="5367600" cy="4141787"/>
          </a:xfrm>
        </p:spPr>
        <p:txBody>
          <a:bodyPr/>
          <a:lstStyle/>
          <a:p>
            <a:r>
              <a:rPr lang="en-GB" dirty="0"/>
              <a:t>While loop</a:t>
            </a:r>
            <a:br>
              <a:rPr lang="en-GB" dirty="0"/>
            </a:br>
            <a:r>
              <a:rPr lang="en-GB" sz="2000" dirty="0"/>
              <a:t>Example with pseudo code</a:t>
            </a:r>
            <a:br>
              <a:rPr lang="en-GB" dirty="0"/>
            </a:br>
            <a:endParaRPr lang="da-DK" dirty="0">
              <a:solidFill>
                <a:schemeClr val="accent3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1C2AAE9-3FEE-4895-831F-083EAD5D3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007" y="1971902"/>
            <a:ext cx="7373571" cy="414178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9435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06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5D6BE55-A16E-4E91-B0A2-64D26E98C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0499" y="1771332"/>
            <a:ext cx="4735657" cy="4141787"/>
          </a:xfrm>
        </p:spPr>
        <p:txBody>
          <a:bodyPr/>
          <a:lstStyle/>
          <a:p>
            <a:r>
              <a:rPr lang="en-US" dirty="0"/>
              <a:t>Less work! - avoiding repetitive coding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Less error prone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Easier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Easier to debug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Often also faster!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sz="1600" b="0" dirty="0"/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90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30" y="845079"/>
            <a:ext cx="5367600" cy="4141787"/>
          </a:xfrm>
        </p:spPr>
        <p:txBody>
          <a:bodyPr/>
          <a:lstStyle/>
          <a:p>
            <a:r>
              <a:rPr lang="en-GB" dirty="0"/>
              <a:t>Functions</a:t>
            </a:r>
            <a:endParaRPr lang="da-DK" dirty="0">
              <a:solidFill>
                <a:schemeClr val="accent3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EAB181A-8375-4ED3-85F3-D8DC6CEEF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213" y="2107482"/>
            <a:ext cx="6988654" cy="364138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799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31" y="1005945"/>
            <a:ext cx="5367600" cy="4141787"/>
          </a:xfrm>
        </p:spPr>
        <p:txBody>
          <a:bodyPr/>
          <a:lstStyle/>
          <a:p>
            <a:r>
              <a:rPr lang="en-GB" dirty="0"/>
              <a:t>Functions</a:t>
            </a:r>
            <a:endParaRPr lang="da-DK" dirty="0">
              <a:solidFill>
                <a:schemeClr val="accent3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700A04D-864E-4955-A753-7ABE16056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008" y="2329247"/>
            <a:ext cx="7177984" cy="303015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318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860" y="1385478"/>
            <a:ext cx="7291121" cy="2969443"/>
          </a:xfrm>
        </p:spPr>
        <p:txBody>
          <a:bodyPr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Lab time!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BF434C8B-1A2A-49DC-9216-7DCD7F14C0B8}" type="datetime1">
              <a:rPr lang="en-GB" smtClean="0"/>
              <a:t>14/10/2022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148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94" y="1201328"/>
            <a:ext cx="6098031" cy="1170397"/>
          </a:xfrm>
        </p:spPr>
        <p:txBody>
          <a:bodyPr/>
          <a:lstStyle/>
          <a:p>
            <a:r>
              <a:rPr lang="en-GB" dirty="0"/>
              <a:t>Lab#2 goals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BF434C8B-1A2A-49DC-9216-7DCD7F14C0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5DC518F-8B06-80C7-51AC-987575F0BF33}"/>
              </a:ext>
            </a:extLst>
          </p:cNvPr>
          <p:cNvSpPr txBox="1">
            <a:spLocks/>
          </p:cNvSpPr>
          <p:nvPr/>
        </p:nvSpPr>
        <p:spPr>
          <a:xfrm>
            <a:off x="1304925" y="2180907"/>
            <a:ext cx="7820025" cy="3475765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sz="2400" dirty="0"/>
              <a:t>Go through the lab#2 R-notebook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506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DD1548-4269-4C3B-81C3-62B4211D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lesson</a:t>
            </a:r>
            <a:endParaRPr lang="en-GB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EBD018-D395-40C8-B5F3-164AA8B2C8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0499" y="1771332"/>
            <a:ext cx="4735657" cy="41417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Last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data types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pPr marL="0" indent="0">
              <a:buNone/>
            </a:pPr>
            <a:endParaRPr lang="en-GB" sz="1600" b="0" dirty="0"/>
          </a:p>
          <a:p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72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Last time</a:t>
            </a:r>
            <a:br>
              <a:rPr lang="en-GB" dirty="0"/>
            </a:br>
            <a:r>
              <a:rPr lang="en-GB" dirty="0">
                <a:solidFill>
                  <a:schemeClr val="accent3"/>
                </a:solidFill>
              </a:rPr>
              <a:t>What is Data Science?</a:t>
            </a:r>
            <a:endParaRPr lang="da-DK" dirty="0">
              <a:solidFill>
                <a:schemeClr val="accent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4E55DB-18E5-4833-ADF4-41E49ED43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45389"/>
              </p:ext>
            </p:extLst>
          </p:nvPr>
        </p:nvGraphicFramePr>
        <p:xfrm>
          <a:off x="460375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40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principles</a:t>
            </a:r>
            <a:br>
              <a:rPr lang="en-GB" dirty="0"/>
            </a:b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812E944-AA90-428C-B046-329E38512A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98624" y="3181033"/>
            <a:ext cx="4164651" cy="100996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DRY vs WET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276C0-7039-48DE-9F23-7ADD24B6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1" y="3081338"/>
            <a:ext cx="4047784" cy="242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761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Principles</a:t>
            </a:r>
            <a:br>
              <a:rPr lang="en-GB" dirty="0"/>
            </a:b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812E944-AA90-428C-B046-329E38512A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160" y="3290760"/>
            <a:ext cx="4164651" cy="208591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D</a:t>
            </a:r>
            <a:r>
              <a:rPr lang="en-GB" sz="3600" dirty="0"/>
              <a:t>on’t</a:t>
            </a:r>
          </a:p>
          <a:p>
            <a:pPr marL="0" indent="0">
              <a:buNone/>
            </a:pPr>
            <a:r>
              <a:rPr lang="en-GB" sz="3600" b="1" dirty="0"/>
              <a:t>R</a:t>
            </a:r>
            <a:r>
              <a:rPr lang="en-GB" sz="3600" dirty="0"/>
              <a:t>epeat </a:t>
            </a:r>
          </a:p>
          <a:p>
            <a:pPr marL="0" indent="0">
              <a:buNone/>
            </a:pPr>
            <a:r>
              <a:rPr lang="en-GB" sz="3600" b="1" dirty="0"/>
              <a:t>Y</a:t>
            </a:r>
            <a:r>
              <a:rPr lang="en-GB" sz="3600" dirty="0"/>
              <a:t>ourself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77AB77BA-D5B2-4A29-A7C1-1C7F9F462D5E}"/>
              </a:ext>
            </a:extLst>
          </p:cNvPr>
          <p:cNvSpPr txBox="1">
            <a:spLocks/>
          </p:cNvSpPr>
          <p:nvPr/>
        </p:nvSpPr>
        <p:spPr>
          <a:xfrm>
            <a:off x="6832152" y="3309048"/>
            <a:ext cx="4164651" cy="2085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3600" b="1" dirty="0"/>
              <a:t>W</a:t>
            </a:r>
            <a:r>
              <a:rPr lang="en-GB" sz="3600" dirty="0"/>
              <a:t>rite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3600" b="1" dirty="0"/>
              <a:t>E</a:t>
            </a:r>
            <a:r>
              <a:rPr lang="en-GB" sz="3600" dirty="0"/>
              <a:t>verything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3600" b="1" dirty="0"/>
              <a:t>T</a:t>
            </a:r>
            <a:r>
              <a:rPr lang="en-GB" sz="3600" dirty="0"/>
              <a:t>wice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8211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381-81CA-94BA-6DE1-0FF347BF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45" y="3106661"/>
            <a:ext cx="5808980" cy="1053617"/>
          </a:xfrm>
        </p:spPr>
        <p:txBody>
          <a:bodyPr/>
          <a:lstStyle/>
          <a:p>
            <a:r>
              <a:rPr lang="en-US" sz="3600" dirty="0"/>
              <a:t>Data types in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A7BA5-D6FC-D08E-9735-D196D2B12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5CD9D2-A627-42DD-95FE-BAB51A3DC882}" type="datetime1">
              <a:rPr lang="en-GB" smtClean="0"/>
              <a:t>14/10/2022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93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64" y="1056750"/>
            <a:ext cx="5367600" cy="1500183"/>
          </a:xfrm>
        </p:spPr>
        <p:txBody>
          <a:bodyPr/>
          <a:lstStyle/>
          <a:p>
            <a:r>
              <a:rPr lang="en-GB" dirty="0"/>
              <a:t>Common data types</a:t>
            </a:r>
            <a:br>
              <a:rPr lang="en-GB" dirty="0"/>
            </a:br>
            <a:r>
              <a:rPr lang="en-GB" sz="1400" dirty="0"/>
              <a:t>Primitive types</a:t>
            </a:r>
            <a:endParaRPr lang="da-DK" sz="1400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285887A-3C34-40BF-A900-3EACCFD87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0916"/>
              </p:ext>
            </p:extLst>
          </p:nvPr>
        </p:nvGraphicFramePr>
        <p:xfrm>
          <a:off x="0" y="2556933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9F3FA22-C683-44B1-B981-291FEBF48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99714"/>
              </p:ext>
            </p:extLst>
          </p:nvPr>
        </p:nvGraphicFramePr>
        <p:xfrm>
          <a:off x="1584140" y="2556933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BA76102-8820-4BF2-B596-B0C13E79E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77793"/>
              </p:ext>
            </p:extLst>
          </p:nvPr>
        </p:nvGraphicFramePr>
        <p:xfrm>
          <a:off x="3217115" y="2586324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76C8ED6-A19E-4F4D-BD51-BCCE02589D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778317"/>
              </p:ext>
            </p:extLst>
          </p:nvPr>
        </p:nvGraphicFramePr>
        <p:xfrm>
          <a:off x="4986244" y="2586324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01F2A18-4A7C-4B86-A1C1-5C09BBE89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605469"/>
              </p:ext>
            </p:extLst>
          </p:nvPr>
        </p:nvGraphicFramePr>
        <p:xfrm>
          <a:off x="7372939" y="2556933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17CBD6BA-79E7-4BC2-A14F-F455C9223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60464"/>
              </p:ext>
            </p:extLst>
          </p:nvPr>
        </p:nvGraphicFramePr>
        <p:xfrm>
          <a:off x="8965173" y="2421466"/>
          <a:ext cx="3091359" cy="284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258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0F7EA16-1C3C-4D02-A931-C37DF44ED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64DAF8C-8407-4DFD-BF1F-FBEC71415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DFD3162-99D6-4E4B-ABC9-EA7FB6F64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F366F62-E8AE-4B1D-88CC-8E4088EE6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28B079F-2591-4D14-9DF0-7E578CF41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10" grpId="0" uiExpand="1">
        <p:bldSub>
          <a:bldDgm bld="one"/>
        </p:bldSub>
      </p:bldGraphic>
      <p:bldGraphic spid="12" grpId="0" uiExpand="1">
        <p:bldSub>
          <a:bldDgm bld="one"/>
        </p:bldSub>
      </p:bldGraphic>
      <p:bldGraphic spid="13" grpId="0" uiExpand="1">
        <p:bldSub>
          <a:bldDgm bld="one"/>
        </p:bldSub>
      </p:bldGraphic>
      <p:bldGraphic spid="16" grpId="0" uiExpand="1">
        <p:bldSub>
          <a:bldDgm bld="one"/>
        </p:bldSub>
      </p:bldGraphic>
      <p:bldGraphic spid="2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A0ADA7-DE4D-4750-9A8D-C28779165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13B3C-71B9-48FD-A086-0B75B7B70DB8}" type="datetime1">
              <a:rPr lang="en-GB" smtClean="0"/>
              <a:t>14/10/2022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47513-9059-07A7-6D6A-6ADE742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64" y="1056750"/>
            <a:ext cx="5367600" cy="1500183"/>
          </a:xfrm>
        </p:spPr>
        <p:txBody>
          <a:bodyPr/>
          <a:lstStyle/>
          <a:p>
            <a:r>
              <a:rPr lang="en-GB" dirty="0"/>
              <a:t>Common data types</a:t>
            </a:r>
            <a:br>
              <a:rPr lang="en-GB" dirty="0"/>
            </a:br>
            <a:r>
              <a:rPr lang="en-GB" sz="1400" dirty="0"/>
              <a:t>Primitive types</a:t>
            </a:r>
            <a:endParaRPr lang="da-DK" sz="1400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285887A-3C34-40BF-A900-3EACCFD87A16}"/>
              </a:ext>
            </a:extLst>
          </p:cNvPr>
          <p:cNvGraphicFramePr/>
          <p:nvPr/>
        </p:nvGraphicFramePr>
        <p:xfrm>
          <a:off x="0" y="2556933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9F3FA22-C683-44B1-B981-291FEBF48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379081"/>
              </p:ext>
            </p:extLst>
          </p:nvPr>
        </p:nvGraphicFramePr>
        <p:xfrm>
          <a:off x="1584140" y="2556933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BA76102-8820-4BF2-B596-B0C13E79E96D}"/>
              </a:ext>
            </a:extLst>
          </p:cNvPr>
          <p:cNvGraphicFramePr/>
          <p:nvPr/>
        </p:nvGraphicFramePr>
        <p:xfrm>
          <a:off x="3217115" y="2586324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76C8ED6-A19E-4F4D-BD51-BCCE02589D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568091"/>
              </p:ext>
            </p:extLst>
          </p:nvPr>
        </p:nvGraphicFramePr>
        <p:xfrm>
          <a:off x="4986244" y="2586324"/>
          <a:ext cx="2209800" cy="232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5EBEC4-BDE9-4E0C-BF07-50CDA7B81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106043"/>
              </p:ext>
            </p:extLst>
          </p:nvPr>
        </p:nvGraphicFramePr>
        <p:xfrm>
          <a:off x="8225477" y="2556933"/>
          <a:ext cx="2848923" cy="25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60256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6636524","enableDocumentContentUpdater":true,"version":"1.3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CjeIwH16qItee/gmscvxng=="}]}]]></Templafy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891895637261154","enableDocumentContentUpdater":true,"version":"1.3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6891895637105316","enableDocumentContentUpdater":true,"version":"1.3"}]]></TemplafySlideTemplate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6891895635699094","enableDocumentContentUpdater":true,"version":"1.3"}]]></TemplafySlideTemplateConfiguration>
</file>

<file path=customXml/item34.xml><?xml version="1.0" encoding="utf-8"?>
<TemplafySlideTemplateConfiguration><![CDATA[{"documentContentValidatorConfiguration":{"enableDocumentContentValidator":false,"documentContentValidatorVersion":0},"elementsMetadata":[],"slideId":"636891895634761137","enableDocumentContentUpdater":true,"version":"1.3"}]]></TemplafySlideTemplate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6891895635542819","enableDocumentContentUpdater":true,"version":"1.3"}]]></TemplafySlideTemplate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8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39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7105316","enableDocumentContentUpdater":true,"version":"1.3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42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43.xml><?xml version="1.0" encoding="utf-8"?>
<TemplafySlideTemplateConfiguration><![CDATA[{"documentContentValidatorConfiguration":{"enableDocumentContentValidator":false,"documentContentValidatorVersion":0},"elementsMetadata":[],"slideId":"636891895636167766","enableDocumentContentUpdater":true,"version":"1.3"}]]></TemplafySlideTemplateConfiguration>
</file>

<file path=customXml/item44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TemplateConfiguration><![CDATA[{"elementsMetadata":[{"type":"shape","id":"0a513cfd-7711-4b75-85c3-a82d0cab1d88","elementConfiguration":{"format":"{{DateFormats.MonthYear}}","binding":"Form.Date","disableUpdates":false,"type":"date"}},{"type":"shape","id":"e4147eec-515a-41a0-9723-b2a7a6f18851","elementConfiguration":{"binding":"UserProfile.Institut.InstituteDCU_{{DocumentLanguage}}","disableUpdates":false,"type":"text"}},{"type":"shape","id":"006acd02-7ff3-4ad6-b879-67f861ae78d5","elementConfiguration":{"binding":"UserProfile.Institut.InstituteDCU_{{DocumentLanguage}}","disableUpdates":false,"type":"text"}},{"type":"shape","id":"235115f0-bd8b-49fd-9eb9-7d3394bb509c","elementConfiguration":{"format":"{{DateFormats.MonthYear}}","binding":"Form.Date","disableUpdates":false,"type":"date"}},{"type":"shape","id":"929264c4-730d-4afd-a168-97cf5465ab20","elementConfiguration":{"binding":"UserProfile.Institut.InstituteDCU_{{DocumentLanguage}}","disableUpdates":false,"type":"text"}},{"type":"shape","id":"4ca9ac75-ffa9-4de3-8459-521a59e58cdc","elementConfiguration":{"format":"{{DateFormats.MonthYear}}","binding":"Form.Date","disableUpdates":false,"type":"date"}},{"type":"shape","id":"39f8e57b-d505-49af-af20-8bb2ae3f2e6e","elementConfiguration":{"binding":"UserProfile.Institut.InstituteDCU_{{DocumentLanguage}}","disableUpdates":false,"type":"text"}},{"type":"shape","id":"1e0149b1-5b14-48ce-bb26-eca567092afd","elementConfiguration":{"format":"{{DateFormats.MonthYear}}","binding":"Form.Date","disableUpdates":false,"type":"date"}},{"type":"shape","id":"e816e1f0-2eab-4bf3-83c9-506f89658155","elementConfiguration":{"format":"{{DateFormats.MonthYear}}","binding":"Form.Date","disableUpdates":false,"type":"date"}},{"type":"shape","id":"6eae6880-b8b6-4399-b8fc-193e2aa59449","elementConfiguration":{"binding":"UserProfile.Institut.InstituteDCU_{{DocumentLanguage}}","disableUpdates":false,"type":"text"}},{"type":"shape","id":"2bc6c889-705f-47e9-bf0a-b154c3a95014","elementConfiguration":{"binding":"UserProfile.Institut.InstituteDCU_{{DocumentLanguage}}","disableUpdates":false,"type":"text"}},{"type":"shape","id":"7554c7e8-f807-4fb9-8ade-9299645577eb","elementConfiguration":{"binding":"UserProfile.Institut.InstituteDCU_{{DocumentLanguage}}","disableUpdates":false,"type":"text"}},{"type":"shape","id":"bc378c17-a87f-42ad-a1d8-77d0ffd03979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48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49.xml><?xml version="1.0" encoding="utf-8"?>
<TemplafySlideTemplateConfiguration><![CDATA[{"documentContentValidatorConfiguration":{"enableDocumentContentValidator":false,"documentContentValidatorVersion":0},"elementsMetadata":[],"slideId":"636891895636792758","enableDocumentContentUpdater":true,"version":"1.3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FormConfiguration><![CDATA[{"formFields":[],"formDataEntries":[]}]]></TemplafySlideForm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FormConfiguration><![CDATA[{"formFields":[],"formDataEntries":[]}]]></TemplafySlideFormConfiguration>
</file>

<file path=customXml/item54.xml><?xml version="1.0" encoding="utf-8"?>
<TemplafySlideFormConfiguration><![CDATA[{"formFields":[],"formDataEntries":[]}]]></TemplafySlideFormConfiguration>
</file>

<file path=customXml/item55.xml><?xml version="1.0" encoding="utf-8"?>
<TemplafySlideFormConfiguration><![CDATA[{"formFields":[],"formDataEntries":[]}]]></TemplafySlideForm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FormConfiguration><![CDATA[{"formFields":[],"formDataEntries":[]}]]></TemplafySlideFormConfiguration>
</file>

<file path=customXml/item58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2.xml><?xml version="1.0" encoding="utf-8"?>
<TemplafySlideFormConfiguration><![CDATA[{"formFields":[],"formDataEntries":[]}]]></TemplafySlideFormConfiguration>
</file>

<file path=customXml/item63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6891895636011205","enableDocumentContentUpdater":true,"version":"1.3"}]]></TemplafySlideTemplate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6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67.xml><?xml version="1.0" encoding="utf-8"?>
<TemplafySlideFormConfiguration><![CDATA[{"formFields":[],"formDataEntries":[]}]]></TemplafySlideFormConfiguration>
</file>

<file path=customXml/item68.xml><?xml version="1.0" encoding="utf-8"?>
<TemplafySlideFormConfiguration><![CDATA[{"formFields":[],"formDataEntries":[]}]]></TemplafySlideFormConfiguration>
</file>

<file path=customXml/item69.xml><?xml version="1.0" encoding="utf-8"?>
<TemplafySlideTemplateConfiguration><![CDATA[{"documentContentValidatorConfiguration":{"enableDocumentContentValidator":false,"documentContentValidatorVersion":0},"elementsMetadata":[],"slideId":"636891895635073635","enableDocumentContentUpdater":true,"version":"1.3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0.xml><?xml version="1.0" encoding="utf-8"?>
<TemplafySlideFormConfiguration><![CDATA[{"formFields":[],"formDataEntries":[]}]]></TemplafySlideFormConfiguration>
</file>

<file path=customXml/item71.xml><?xml version="1.0" encoding="utf-8"?>
<TemplafySlideTemplateConfiguration><![CDATA[{"documentContentValidatorConfiguration":{"enableDocumentContentValidator":false,"documentContentValidatorVersion":0},"elementsMetadata":[],"slideId":"636891895636479881","enableDocumentContentUpdater":true,"version":"1.3"}]]></TemplafySlideTemplateConfiguration>
</file>

<file path=customXml/item72.xml><?xml version="1.0" encoding="utf-8"?>
<TemplafySlideFormConfiguration><![CDATA[{"formFields":[],"formDataEntries":[]}]]></TemplafySlideFormConfiguration>
</file>

<file path=customXml/item73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4.xml><?xml version="1.0" encoding="utf-8"?>
<TemplafySlideTemplateConfiguration><![CDATA[{"documentContentValidatorConfiguration":{"enableDocumentContentValidator":false,"documentContentValidatorVersion":0},"elementsMetadata":[],"slideId":"636891895635386589","enableDocumentContentUpdater":true,"version":"1.3"}]]></TemplafySlideTemplateConfiguration>
</file>

<file path=customXml/item75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6.xml><?xml version="1.0" encoding="utf-8"?>
<TemplafySlideFormConfiguration><![CDATA[{"formFields":[],"formDataEntries":[]}]]></TemplafySlideFormConfiguration>
</file>

<file path=customXml/item77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8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79.xml><?xml version="1.0" encoding="utf-8"?>
<TemplafySlideTemplateConfiguration><![CDATA[{"documentContentValidatorConfiguration":{"enableDocumentContentValidator":false,"documentContentValidatorVersion":0},"elementsMetadata":[],"slideId":"636891895636949350","enableDocumentContentUpdater":true,"version":"1.3"}]]></TemplafySlideTemplateConfiguration>
</file>

<file path=customXml/item8.xml><?xml version="1.0" encoding="utf-8"?>
<TemplafySlideFormConfiguration><![CDATA[{"formFields":[],"formDataEntries":[]}]]></TemplafySlideFormConfiguration>
</file>

<file path=customXml/item80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C732597-04CC-4269-A258-9EC23207DC3E}">
  <ds:schemaRefs/>
</ds:datastoreItem>
</file>

<file path=customXml/itemProps10.xml><?xml version="1.0" encoding="utf-8"?>
<ds:datastoreItem xmlns:ds="http://schemas.openxmlformats.org/officeDocument/2006/customXml" ds:itemID="{23A422EE-19EB-460A-8CC2-72292EB01E2F}">
  <ds:schemaRefs/>
</ds:datastoreItem>
</file>

<file path=customXml/itemProps11.xml><?xml version="1.0" encoding="utf-8"?>
<ds:datastoreItem xmlns:ds="http://schemas.openxmlformats.org/officeDocument/2006/customXml" ds:itemID="{75EE5595-EB9F-41D4-B2D4-51D62F570062}">
  <ds:schemaRefs/>
</ds:datastoreItem>
</file>

<file path=customXml/itemProps12.xml><?xml version="1.0" encoding="utf-8"?>
<ds:datastoreItem xmlns:ds="http://schemas.openxmlformats.org/officeDocument/2006/customXml" ds:itemID="{6B0D700A-B574-468F-8B57-017D5DD2185D}">
  <ds:schemaRefs/>
</ds:datastoreItem>
</file>

<file path=customXml/itemProps13.xml><?xml version="1.0" encoding="utf-8"?>
<ds:datastoreItem xmlns:ds="http://schemas.openxmlformats.org/officeDocument/2006/customXml" ds:itemID="{EB96682C-A77F-4F6C-B85A-B01E94C0EE78}">
  <ds:schemaRefs/>
</ds:datastoreItem>
</file>

<file path=customXml/itemProps14.xml><?xml version="1.0" encoding="utf-8"?>
<ds:datastoreItem xmlns:ds="http://schemas.openxmlformats.org/officeDocument/2006/customXml" ds:itemID="{B1AC2D4A-C543-44F1-9D74-118D47A4CD07}">
  <ds:schemaRefs/>
</ds:datastoreItem>
</file>

<file path=customXml/itemProps15.xml><?xml version="1.0" encoding="utf-8"?>
<ds:datastoreItem xmlns:ds="http://schemas.openxmlformats.org/officeDocument/2006/customXml" ds:itemID="{E5315056-86D1-4BFA-8FFD-2DB853509B60}">
  <ds:schemaRefs/>
</ds:datastoreItem>
</file>

<file path=customXml/itemProps16.xml><?xml version="1.0" encoding="utf-8"?>
<ds:datastoreItem xmlns:ds="http://schemas.openxmlformats.org/officeDocument/2006/customXml" ds:itemID="{CFC7CD9E-B387-47DD-A892-194586C4B0A8}">
  <ds:schemaRefs/>
</ds:datastoreItem>
</file>

<file path=customXml/itemProps17.xml><?xml version="1.0" encoding="utf-8"?>
<ds:datastoreItem xmlns:ds="http://schemas.openxmlformats.org/officeDocument/2006/customXml" ds:itemID="{15345BB6-FFF0-4812-9AF7-D4DE0D3D596A}">
  <ds:schemaRefs/>
</ds:datastoreItem>
</file>

<file path=customXml/itemProps18.xml><?xml version="1.0" encoding="utf-8"?>
<ds:datastoreItem xmlns:ds="http://schemas.openxmlformats.org/officeDocument/2006/customXml" ds:itemID="{C5CD5A01-6378-494D-B71B-D23DEC9A120C}">
  <ds:schemaRefs/>
</ds:datastoreItem>
</file>

<file path=customXml/itemProps19.xml><?xml version="1.0" encoding="utf-8"?>
<ds:datastoreItem xmlns:ds="http://schemas.openxmlformats.org/officeDocument/2006/customXml" ds:itemID="{A078B4FF-09BD-41CC-9B29-FE1B7D89E18C}">
  <ds:schemaRefs/>
</ds:datastoreItem>
</file>

<file path=customXml/itemProps2.xml><?xml version="1.0" encoding="utf-8"?>
<ds:datastoreItem xmlns:ds="http://schemas.openxmlformats.org/officeDocument/2006/customXml" ds:itemID="{83393E16-0A4E-4F8C-A1A9-AB9B625B9402}">
  <ds:schemaRefs/>
</ds:datastoreItem>
</file>

<file path=customXml/itemProps20.xml><?xml version="1.0" encoding="utf-8"?>
<ds:datastoreItem xmlns:ds="http://schemas.openxmlformats.org/officeDocument/2006/customXml" ds:itemID="{33796871-CF70-4359-9B9F-F37AE3754E31}">
  <ds:schemaRefs/>
</ds:datastoreItem>
</file>

<file path=customXml/itemProps21.xml><?xml version="1.0" encoding="utf-8"?>
<ds:datastoreItem xmlns:ds="http://schemas.openxmlformats.org/officeDocument/2006/customXml" ds:itemID="{80B8C55C-E564-418E-A10D-CDA99D5F3EE8}">
  <ds:schemaRefs/>
</ds:datastoreItem>
</file>

<file path=customXml/itemProps22.xml><?xml version="1.0" encoding="utf-8"?>
<ds:datastoreItem xmlns:ds="http://schemas.openxmlformats.org/officeDocument/2006/customXml" ds:itemID="{6149065F-590D-4458-BB33-E146265C96BE}">
  <ds:schemaRefs/>
</ds:datastoreItem>
</file>

<file path=customXml/itemProps23.xml><?xml version="1.0" encoding="utf-8"?>
<ds:datastoreItem xmlns:ds="http://schemas.openxmlformats.org/officeDocument/2006/customXml" ds:itemID="{8B8ABB01-35DD-4794-AE97-12D0FE81C9E2}">
  <ds:schemaRefs/>
</ds:datastoreItem>
</file>

<file path=customXml/itemProps24.xml><?xml version="1.0" encoding="utf-8"?>
<ds:datastoreItem xmlns:ds="http://schemas.openxmlformats.org/officeDocument/2006/customXml" ds:itemID="{F66301C7-6575-4D09-9CE2-C55E665E9E04}">
  <ds:schemaRefs/>
</ds:datastoreItem>
</file>

<file path=customXml/itemProps25.xml><?xml version="1.0" encoding="utf-8"?>
<ds:datastoreItem xmlns:ds="http://schemas.openxmlformats.org/officeDocument/2006/customXml" ds:itemID="{E0C8B4C7-BF90-4D93-A41D-74EA473DD546}">
  <ds:schemaRefs/>
</ds:datastoreItem>
</file>

<file path=customXml/itemProps26.xml><?xml version="1.0" encoding="utf-8"?>
<ds:datastoreItem xmlns:ds="http://schemas.openxmlformats.org/officeDocument/2006/customXml" ds:itemID="{9DC69767-E503-4B58-94DF-55F176377600}">
  <ds:schemaRefs/>
</ds:datastoreItem>
</file>

<file path=customXml/itemProps27.xml><?xml version="1.0" encoding="utf-8"?>
<ds:datastoreItem xmlns:ds="http://schemas.openxmlformats.org/officeDocument/2006/customXml" ds:itemID="{3E805D59-4B65-4924-BE09-F9A6F7AF8033}">
  <ds:schemaRefs/>
</ds:datastoreItem>
</file>

<file path=customXml/itemProps28.xml><?xml version="1.0" encoding="utf-8"?>
<ds:datastoreItem xmlns:ds="http://schemas.openxmlformats.org/officeDocument/2006/customXml" ds:itemID="{8F36D3C8-5173-4306-861C-CC9CB4A0CF4B}">
  <ds:schemaRefs/>
</ds:datastoreItem>
</file>

<file path=customXml/itemProps29.xml><?xml version="1.0" encoding="utf-8"?>
<ds:datastoreItem xmlns:ds="http://schemas.openxmlformats.org/officeDocument/2006/customXml" ds:itemID="{563840C0-0BDF-4F63-86E4-16B670C857E2}">
  <ds:schemaRefs/>
</ds:datastoreItem>
</file>

<file path=customXml/itemProps3.xml><?xml version="1.0" encoding="utf-8"?>
<ds:datastoreItem xmlns:ds="http://schemas.openxmlformats.org/officeDocument/2006/customXml" ds:itemID="{43723FED-A2E0-415E-8B28-139637BC092B}">
  <ds:schemaRefs/>
</ds:datastoreItem>
</file>

<file path=customXml/itemProps30.xml><?xml version="1.0" encoding="utf-8"?>
<ds:datastoreItem xmlns:ds="http://schemas.openxmlformats.org/officeDocument/2006/customXml" ds:itemID="{6851A85B-2F43-457A-A79C-603DD5A77068}">
  <ds:schemaRefs/>
</ds:datastoreItem>
</file>

<file path=customXml/itemProps31.xml><?xml version="1.0" encoding="utf-8"?>
<ds:datastoreItem xmlns:ds="http://schemas.openxmlformats.org/officeDocument/2006/customXml" ds:itemID="{A7738E85-CD19-491C-84D1-EDDCEF9D6BEC}">
  <ds:schemaRefs/>
</ds:datastoreItem>
</file>

<file path=customXml/itemProps32.xml><?xml version="1.0" encoding="utf-8"?>
<ds:datastoreItem xmlns:ds="http://schemas.openxmlformats.org/officeDocument/2006/customXml" ds:itemID="{80A386E5-FB57-411F-ACEC-E4C4608EF981}">
  <ds:schemaRefs/>
</ds:datastoreItem>
</file>

<file path=customXml/itemProps33.xml><?xml version="1.0" encoding="utf-8"?>
<ds:datastoreItem xmlns:ds="http://schemas.openxmlformats.org/officeDocument/2006/customXml" ds:itemID="{61049392-9824-46E8-B53B-071ADFE52D03}">
  <ds:schemaRefs/>
</ds:datastoreItem>
</file>

<file path=customXml/itemProps34.xml><?xml version="1.0" encoding="utf-8"?>
<ds:datastoreItem xmlns:ds="http://schemas.openxmlformats.org/officeDocument/2006/customXml" ds:itemID="{1DA5F47D-14F9-49C7-BB6D-79A6A719F13C}">
  <ds:schemaRefs/>
</ds:datastoreItem>
</file>

<file path=customXml/itemProps35.xml><?xml version="1.0" encoding="utf-8"?>
<ds:datastoreItem xmlns:ds="http://schemas.openxmlformats.org/officeDocument/2006/customXml" ds:itemID="{3FF30AE2-4030-4619-B981-FE19E0E4A113}">
  <ds:schemaRefs/>
</ds:datastoreItem>
</file>

<file path=customXml/itemProps36.xml><?xml version="1.0" encoding="utf-8"?>
<ds:datastoreItem xmlns:ds="http://schemas.openxmlformats.org/officeDocument/2006/customXml" ds:itemID="{6B1B4F93-C819-4079-84CE-A167B7C15ADD}">
  <ds:schemaRefs/>
</ds:datastoreItem>
</file>

<file path=customXml/itemProps37.xml><?xml version="1.0" encoding="utf-8"?>
<ds:datastoreItem xmlns:ds="http://schemas.openxmlformats.org/officeDocument/2006/customXml" ds:itemID="{38B52E31-AFA7-481E-8A3A-F32274C8A728}">
  <ds:schemaRefs/>
</ds:datastoreItem>
</file>

<file path=customXml/itemProps38.xml><?xml version="1.0" encoding="utf-8"?>
<ds:datastoreItem xmlns:ds="http://schemas.openxmlformats.org/officeDocument/2006/customXml" ds:itemID="{732ADFE4-12D2-470E-8538-D748894C9FCF}">
  <ds:schemaRefs/>
</ds:datastoreItem>
</file>

<file path=customXml/itemProps39.xml><?xml version="1.0" encoding="utf-8"?>
<ds:datastoreItem xmlns:ds="http://schemas.openxmlformats.org/officeDocument/2006/customXml" ds:itemID="{A7707859-3D7B-4133-AFBF-514D613D9AFB}">
  <ds:schemaRefs/>
</ds:datastoreItem>
</file>

<file path=customXml/itemProps4.xml><?xml version="1.0" encoding="utf-8"?>
<ds:datastoreItem xmlns:ds="http://schemas.openxmlformats.org/officeDocument/2006/customXml" ds:itemID="{8CE87999-C662-4970-9729-9C1F8F6EA88B}">
  <ds:schemaRefs/>
</ds:datastoreItem>
</file>

<file path=customXml/itemProps40.xml><?xml version="1.0" encoding="utf-8"?>
<ds:datastoreItem xmlns:ds="http://schemas.openxmlformats.org/officeDocument/2006/customXml" ds:itemID="{D0688CFD-82DB-43CD-8984-E850371D850F}">
  <ds:schemaRefs/>
</ds:datastoreItem>
</file>

<file path=customXml/itemProps41.xml><?xml version="1.0" encoding="utf-8"?>
<ds:datastoreItem xmlns:ds="http://schemas.openxmlformats.org/officeDocument/2006/customXml" ds:itemID="{C5F719FB-C170-4F2A-B942-CC343A8EC343}">
  <ds:schemaRefs/>
</ds:datastoreItem>
</file>

<file path=customXml/itemProps42.xml><?xml version="1.0" encoding="utf-8"?>
<ds:datastoreItem xmlns:ds="http://schemas.openxmlformats.org/officeDocument/2006/customXml" ds:itemID="{7FE0AAFD-98DB-444E-A18F-ED66147B2639}">
  <ds:schemaRefs/>
</ds:datastoreItem>
</file>

<file path=customXml/itemProps43.xml><?xml version="1.0" encoding="utf-8"?>
<ds:datastoreItem xmlns:ds="http://schemas.openxmlformats.org/officeDocument/2006/customXml" ds:itemID="{3C302438-84D4-4410-883F-41F2AB7D30E2}">
  <ds:schemaRefs/>
</ds:datastoreItem>
</file>

<file path=customXml/itemProps44.xml><?xml version="1.0" encoding="utf-8"?>
<ds:datastoreItem xmlns:ds="http://schemas.openxmlformats.org/officeDocument/2006/customXml" ds:itemID="{C06EB368-94FD-4156-A76A-61475D8D01B9}">
  <ds:schemaRefs/>
</ds:datastoreItem>
</file>

<file path=customXml/itemProps45.xml><?xml version="1.0" encoding="utf-8"?>
<ds:datastoreItem xmlns:ds="http://schemas.openxmlformats.org/officeDocument/2006/customXml" ds:itemID="{F2272AAD-8D33-4FB9-9B40-46554F80457C}">
  <ds:schemaRefs/>
</ds:datastoreItem>
</file>

<file path=customXml/itemProps46.xml><?xml version="1.0" encoding="utf-8"?>
<ds:datastoreItem xmlns:ds="http://schemas.openxmlformats.org/officeDocument/2006/customXml" ds:itemID="{C484C70F-0F64-4774-853F-19FDF7E1F81D}">
  <ds:schemaRefs/>
</ds:datastoreItem>
</file>

<file path=customXml/itemProps47.xml><?xml version="1.0" encoding="utf-8"?>
<ds:datastoreItem xmlns:ds="http://schemas.openxmlformats.org/officeDocument/2006/customXml" ds:itemID="{2F8AE2B0-9116-4E96-A205-2FD03090D276}">
  <ds:schemaRefs/>
</ds:datastoreItem>
</file>

<file path=customXml/itemProps48.xml><?xml version="1.0" encoding="utf-8"?>
<ds:datastoreItem xmlns:ds="http://schemas.openxmlformats.org/officeDocument/2006/customXml" ds:itemID="{CF2544A5-FD92-46E4-9137-55D18517C14E}">
  <ds:schemaRefs/>
</ds:datastoreItem>
</file>

<file path=customXml/itemProps49.xml><?xml version="1.0" encoding="utf-8"?>
<ds:datastoreItem xmlns:ds="http://schemas.openxmlformats.org/officeDocument/2006/customXml" ds:itemID="{AD853561-0684-44E3-AD44-5FC2461A9BA1}">
  <ds:schemaRefs/>
</ds:datastoreItem>
</file>

<file path=customXml/itemProps5.xml><?xml version="1.0" encoding="utf-8"?>
<ds:datastoreItem xmlns:ds="http://schemas.openxmlformats.org/officeDocument/2006/customXml" ds:itemID="{0FD47578-A650-4BD6-977A-DE0FCD08829D}">
  <ds:schemaRefs/>
</ds:datastoreItem>
</file>

<file path=customXml/itemProps50.xml><?xml version="1.0" encoding="utf-8"?>
<ds:datastoreItem xmlns:ds="http://schemas.openxmlformats.org/officeDocument/2006/customXml" ds:itemID="{0527A67F-D6AC-4309-8F14-CA5FB2F05610}">
  <ds:schemaRefs/>
</ds:datastoreItem>
</file>

<file path=customXml/itemProps51.xml><?xml version="1.0" encoding="utf-8"?>
<ds:datastoreItem xmlns:ds="http://schemas.openxmlformats.org/officeDocument/2006/customXml" ds:itemID="{13904DEA-8253-4BF3-9310-8891F043FA29}">
  <ds:schemaRefs/>
</ds:datastoreItem>
</file>

<file path=customXml/itemProps52.xml><?xml version="1.0" encoding="utf-8"?>
<ds:datastoreItem xmlns:ds="http://schemas.openxmlformats.org/officeDocument/2006/customXml" ds:itemID="{59413F36-46DB-4441-9E33-4CC730A14BA9}">
  <ds:schemaRefs/>
</ds:datastoreItem>
</file>

<file path=customXml/itemProps53.xml><?xml version="1.0" encoding="utf-8"?>
<ds:datastoreItem xmlns:ds="http://schemas.openxmlformats.org/officeDocument/2006/customXml" ds:itemID="{C71927B4-EB22-475C-B5C3-0B8F2DF50873}">
  <ds:schemaRefs/>
</ds:datastoreItem>
</file>

<file path=customXml/itemProps54.xml><?xml version="1.0" encoding="utf-8"?>
<ds:datastoreItem xmlns:ds="http://schemas.openxmlformats.org/officeDocument/2006/customXml" ds:itemID="{E9BA45C2-F8D9-424E-B6E7-96849CBEE457}">
  <ds:schemaRefs/>
</ds:datastoreItem>
</file>

<file path=customXml/itemProps55.xml><?xml version="1.0" encoding="utf-8"?>
<ds:datastoreItem xmlns:ds="http://schemas.openxmlformats.org/officeDocument/2006/customXml" ds:itemID="{537D50E1-E116-4E1F-BBA2-BF976DC0D71C}">
  <ds:schemaRefs/>
</ds:datastoreItem>
</file>

<file path=customXml/itemProps56.xml><?xml version="1.0" encoding="utf-8"?>
<ds:datastoreItem xmlns:ds="http://schemas.openxmlformats.org/officeDocument/2006/customXml" ds:itemID="{2A4CD8F0-3CC1-440F-AB90-258C281CB126}">
  <ds:schemaRefs/>
</ds:datastoreItem>
</file>

<file path=customXml/itemProps57.xml><?xml version="1.0" encoding="utf-8"?>
<ds:datastoreItem xmlns:ds="http://schemas.openxmlformats.org/officeDocument/2006/customXml" ds:itemID="{4F74DFDF-CF9F-4FEB-A8D0-8DFA1FCB0274}">
  <ds:schemaRefs/>
</ds:datastoreItem>
</file>

<file path=customXml/itemProps58.xml><?xml version="1.0" encoding="utf-8"?>
<ds:datastoreItem xmlns:ds="http://schemas.openxmlformats.org/officeDocument/2006/customXml" ds:itemID="{AAD28C9A-A9A9-49BD-BF64-C0077711A6A1}">
  <ds:schemaRefs/>
</ds:datastoreItem>
</file>

<file path=customXml/itemProps59.xml><?xml version="1.0" encoding="utf-8"?>
<ds:datastoreItem xmlns:ds="http://schemas.openxmlformats.org/officeDocument/2006/customXml" ds:itemID="{DF8FC11B-2B8F-48E8-89FC-329FD59E3C3C}">
  <ds:schemaRefs/>
</ds:datastoreItem>
</file>

<file path=customXml/itemProps6.xml><?xml version="1.0" encoding="utf-8"?>
<ds:datastoreItem xmlns:ds="http://schemas.openxmlformats.org/officeDocument/2006/customXml" ds:itemID="{977BAA92-9F39-4095-BD74-21C9B5AC4630}">
  <ds:schemaRefs/>
</ds:datastoreItem>
</file>

<file path=customXml/itemProps60.xml><?xml version="1.0" encoding="utf-8"?>
<ds:datastoreItem xmlns:ds="http://schemas.openxmlformats.org/officeDocument/2006/customXml" ds:itemID="{C223FBD8-6918-4D83-AB1E-8D2F1B765CCE}">
  <ds:schemaRefs/>
</ds:datastoreItem>
</file>

<file path=customXml/itemProps61.xml><?xml version="1.0" encoding="utf-8"?>
<ds:datastoreItem xmlns:ds="http://schemas.openxmlformats.org/officeDocument/2006/customXml" ds:itemID="{39941067-CB10-45C9-B563-3EF0534604F5}">
  <ds:schemaRefs/>
</ds:datastoreItem>
</file>

<file path=customXml/itemProps62.xml><?xml version="1.0" encoding="utf-8"?>
<ds:datastoreItem xmlns:ds="http://schemas.openxmlformats.org/officeDocument/2006/customXml" ds:itemID="{F7DCDD4E-D3EB-401C-B247-3062499B25E0}">
  <ds:schemaRefs/>
</ds:datastoreItem>
</file>

<file path=customXml/itemProps63.xml><?xml version="1.0" encoding="utf-8"?>
<ds:datastoreItem xmlns:ds="http://schemas.openxmlformats.org/officeDocument/2006/customXml" ds:itemID="{3CF4649F-B444-4C47-B1E4-1E652DE0BE09}">
  <ds:schemaRefs/>
</ds:datastoreItem>
</file>

<file path=customXml/itemProps64.xml><?xml version="1.0" encoding="utf-8"?>
<ds:datastoreItem xmlns:ds="http://schemas.openxmlformats.org/officeDocument/2006/customXml" ds:itemID="{F31277A9-97EE-4BA1-BCFA-B539C538A774}">
  <ds:schemaRefs/>
</ds:datastoreItem>
</file>

<file path=customXml/itemProps65.xml><?xml version="1.0" encoding="utf-8"?>
<ds:datastoreItem xmlns:ds="http://schemas.openxmlformats.org/officeDocument/2006/customXml" ds:itemID="{4B607461-CAA1-4483-BBFA-408324375E56}">
  <ds:schemaRefs/>
</ds:datastoreItem>
</file>

<file path=customXml/itemProps66.xml><?xml version="1.0" encoding="utf-8"?>
<ds:datastoreItem xmlns:ds="http://schemas.openxmlformats.org/officeDocument/2006/customXml" ds:itemID="{10D50BF0-AAB5-4A5F-9742-F10A7E19AE77}">
  <ds:schemaRefs/>
</ds:datastoreItem>
</file>

<file path=customXml/itemProps67.xml><?xml version="1.0" encoding="utf-8"?>
<ds:datastoreItem xmlns:ds="http://schemas.openxmlformats.org/officeDocument/2006/customXml" ds:itemID="{6328992E-AE26-492A-B96B-B12F18AF1702}">
  <ds:schemaRefs/>
</ds:datastoreItem>
</file>

<file path=customXml/itemProps68.xml><?xml version="1.0" encoding="utf-8"?>
<ds:datastoreItem xmlns:ds="http://schemas.openxmlformats.org/officeDocument/2006/customXml" ds:itemID="{8F8502F4-2E4D-4350-9683-4EE5F872D760}">
  <ds:schemaRefs/>
</ds:datastoreItem>
</file>

<file path=customXml/itemProps69.xml><?xml version="1.0" encoding="utf-8"?>
<ds:datastoreItem xmlns:ds="http://schemas.openxmlformats.org/officeDocument/2006/customXml" ds:itemID="{FE87C2BA-4D9C-4A03-8ACC-AC033380FDD9}">
  <ds:schemaRefs/>
</ds:datastoreItem>
</file>

<file path=customXml/itemProps7.xml><?xml version="1.0" encoding="utf-8"?>
<ds:datastoreItem xmlns:ds="http://schemas.openxmlformats.org/officeDocument/2006/customXml" ds:itemID="{61D1B27B-E3AA-4FFE-90F8-90BB00D1BBDC}">
  <ds:schemaRefs/>
</ds:datastoreItem>
</file>

<file path=customXml/itemProps70.xml><?xml version="1.0" encoding="utf-8"?>
<ds:datastoreItem xmlns:ds="http://schemas.openxmlformats.org/officeDocument/2006/customXml" ds:itemID="{59284DDB-FF6D-41DF-880A-466088CB6CA0}">
  <ds:schemaRefs/>
</ds:datastoreItem>
</file>

<file path=customXml/itemProps71.xml><?xml version="1.0" encoding="utf-8"?>
<ds:datastoreItem xmlns:ds="http://schemas.openxmlformats.org/officeDocument/2006/customXml" ds:itemID="{12AAEFAA-488B-4613-B61C-8C050760FBEC}">
  <ds:schemaRefs/>
</ds:datastoreItem>
</file>

<file path=customXml/itemProps72.xml><?xml version="1.0" encoding="utf-8"?>
<ds:datastoreItem xmlns:ds="http://schemas.openxmlformats.org/officeDocument/2006/customXml" ds:itemID="{AB6030D5-BCDD-426E-8913-152EAE6D3877}">
  <ds:schemaRefs/>
</ds:datastoreItem>
</file>

<file path=customXml/itemProps73.xml><?xml version="1.0" encoding="utf-8"?>
<ds:datastoreItem xmlns:ds="http://schemas.openxmlformats.org/officeDocument/2006/customXml" ds:itemID="{791998AB-EA97-483B-9301-C148EE9C34AB}">
  <ds:schemaRefs/>
</ds:datastoreItem>
</file>

<file path=customXml/itemProps74.xml><?xml version="1.0" encoding="utf-8"?>
<ds:datastoreItem xmlns:ds="http://schemas.openxmlformats.org/officeDocument/2006/customXml" ds:itemID="{D40B8ABF-BCDE-4BFC-8014-3E62B1CE21F5}">
  <ds:schemaRefs/>
</ds:datastoreItem>
</file>

<file path=customXml/itemProps75.xml><?xml version="1.0" encoding="utf-8"?>
<ds:datastoreItem xmlns:ds="http://schemas.openxmlformats.org/officeDocument/2006/customXml" ds:itemID="{C87DE931-3848-4CB6-8475-CBA672FB9B75}">
  <ds:schemaRefs/>
</ds:datastoreItem>
</file>

<file path=customXml/itemProps76.xml><?xml version="1.0" encoding="utf-8"?>
<ds:datastoreItem xmlns:ds="http://schemas.openxmlformats.org/officeDocument/2006/customXml" ds:itemID="{EACF0A14-ED2E-4A19-ADF3-0D0A3222E90D}">
  <ds:schemaRefs/>
</ds:datastoreItem>
</file>

<file path=customXml/itemProps77.xml><?xml version="1.0" encoding="utf-8"?>
<ds:datastoreItem xmlns:ds="http://schemas.openxmlformats.org/officeDocument/2006/customXml" ds:itemID="{220EA0D0-DB51-4BFA-9F4B-DA1208570F35}">
  <ds:schemaRefs/>
</ds:datastoreItem>
</file>

<file path=customXml/itemProps78.xml><?xml version="1.0" encoding="utf-8"?>
<ds:datastoreItem xmlns:ds="http://schemas.openxmlformats.org/officeDocument/2006/customXml" ds:itemID="{452F3ED3-E717-4825-AFED-7CE2CEC05DFD}">
  <ds:schemaRefs/>
</ds:datastoreItem>
</file>

<file path=customXml/itemProps79.xml><?xml version="1.0" encoding="utf-8"?>
<ds:datastoreItem xmlns:ds="http://schemas.openxmlformats.org/officeDocument/2006/customXml" ds:itemID="{A32B874A-00BE-41D3-B5FA-4B584AB11EB5}">
  <ds:schemaRefs/>
</ds:datastoreItem>
</file>

<file path=customXml/itemProps8.xml><?xml version="1.0" encoding="utf-8"?>
<ds:datastoreItem xmlns:ds="http://schemas.openxmlformats.org/officeDocument/2006/customXml" ds:itemID="{88AC8F88-FE8D-41C1-A288-42882CA22ACE}">
  <ds:schemaRefs/>
</ds:datastoreItem>
</file>

<file path=customXml/itemProps80.xml><?xml version="1.0" encoding="utf-8"?>
<ds:datastoreItem xmlns:ds="http://schemas.openxmlformats.org/officeDocument/2006/customXml" ds:itemID="{4F2024A0-AE96-4137-8D8A-98EAA6604452}">
  <ds:schemaRefs/>
</ds:datastoreItem>
</file>

<file path=customXml/itemProps9.xml><?xml version="1.0" encoding="utf-8"?>
<ds:datastoreItem xmlns:ds="http://schemas.openxmlformats.org/officeDocument/2006/customXml" ds:itemID="{B052E437-0E37-4BD0-B658-F410C70F086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209</Paragraphs>
  <Slides>26</Slides>
  <Notes>21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Blank</vt:lpstr>
      <vt:lpstr>Social Data Science Lesson #2</vt:lpstr>
      <vt:lpstr>Overview</vt:lpstr>
      <vt:lpstr>Today’s lesson</vt:lpstr>
      <vt:lpstr>Last time What is Data Science?</vt:lpstr>
      <vt:lpstr>Programming principles </vt:lpstr>
      <vt:lpstr>Programming Principles </vt:lpstr>
      <vt:lpstr>Data types in R</vt:lpstr>
      <vt:lpstr>Common data types Primitive types</vt:lpstr>
      <vt:lpstr>Common data types Primitive types</vt:lpstr>
      <vt:lpstr>Common data types Complex types</vt:lpstr>
      <vt:lpstr>Common data types Complex types</vt:lpstr>
      <vt:lpstr>Control Flow</vt:lpstr>
      <vt:lpstr>Control flow Control statements Conditionals </vt:lpstr>
      <vt:lpstr>Control flow Syntax </vt:lpstr>
      <vt:lpstr>Control flow </vt:lpstr>
      <vt:lpstr>Control flow </vt:lpstr>
      <vt:lpstr>Iteration</vt:lpstr>
      <vt:lpstr>Iteration </vt:lpstr>
      <vt:lpstr>For loop Example with pseudo code </vt:lpstr>
      <vt:lpstr>While loop Example with pseudo code </vt:lpstr>
      <vt:lpstr>Functions</vt:lpstr>
      <vt:lpstr>Functions</vt:lpstr>
      <vt:lpstr>Functions</vt:lpstr>
      <vt:lpstr>Functions</vt:lpstr>
      <vt:lpstr>   Lab time! </vt:lpstr>
      <vt:lpstr>Lab#2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2022-10-05T11:20:42Z</dcterms:created>
  <dcterms:modified xsi:type="dcterms:W3CDTF">2022-10-14T09:30:29Z</dcterms:modified>
</cp:coreProperties>
</file>