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82" r:id="rId2"/>
    <p:sldId id="446" r:id="rId3"/>
    <p:sldId id="351" r:id="rId4"/>
    <p:sldId id="309" r:id="rId5"/>
    <p:sldId id="450" r:id="rId6"/>
    <p:sldId id="451" r:id="rId7"/>
    <p:sldId id="452" r:id="rId8"/>
    <p:sldId id="453" r:id="rId9"/>
    <p:sldId id="454" r:id="rId10"/>
    <p:sldId id="455" r:id="rId11"/>
    <p:sldId id="444" r:id="rId12"/>
    <p:sldId id="308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4F042-DD3E-4A0F-A377-9B18B0DC24BB}" v="195" dt="2022-08-17T00:46:03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8" autoAdjust="0"/>
    <p:restoredTop sz="90249" autoAdjust="0"/>
  </p:normalViewPr>
  <p:slideViewPr>
    <p:cSldViewPr snapToGrid="0">
      <p:cViewPr varScale="1">
        <p:scale>
          <a:sx n="63" d="100"/>
          <a:sy n="63" d="100"/>
        </p:scale>
        <p:origin x="88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A Sider" userId="d9496ee5e6d33ac2" providerId="LiveId" clId="{C2D4F042-DD3E-4A0F-A377-9B18B0DC24BB}"/>
    <pc:docChg chg="custSel delSld modSld sldOrd">
      <pc:chgData name="J A Sider" userId="d9496ee5e6d33ac2" providerId="LiveId" clId="{C2D4F042-DD3E-4A0F-A377-9B18B0DC24BB}" dt="2022-08-17T00:54:39.502" v="3967" actId="404"/>
      <pc:docMkLst>
        <pc:docMk/>
      </pc:docMkLst>
      <pc:sldChg chg="del">
        <pc:chgData name="J A Sider" userId="d9496ee5e6d33ac2" providerId="LiveId" clId="{C2D4F042-DD3E-4A0F-A377-9B18B0DC24BB}" dt="2022-08-10T00:24:42.141" v="267" actId="47"/>
        <pc:sldMkLst>
          <pc:docMk/>
          <pc:sldMk cId="67922025" sldId="27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024009095" sldId="280"/>
        </pc:sldMkLst>
      </pc:sldChg>
      <pc:sldChg chg="addSp delSp modSp mod">
        <pc:chgData name="J A Sider" userId="d9496ee5e6d33ac2" providerId="LiveId" clId="{C2D4F042-DD3E-4A0F-A377-9B18B0DC24BB}" dt="2022-08-16T23:37:10.043" v="506" actId="20577"/>
        <pc:sldMkLst>
          <pc:docMk/>
          <pc:sldMk cId="3335465658" sldId="282"/>
        </pc:sldMkLst>
        <pc:spChg chg="mod ord">
          <ac:chgData name="J A Sider" userId="d9496ee5e6d33ac2" providerId="LiveId" clId="{C2D4F042-DD3E-4A0F-A377-9B18B0DC24BB}" dt="2022-08-16T23:37:10.043" v="506" actId="20577"/>
          <ac:spMkLst>
            <pc:docMk/>
            <pc:sldMk cId="3335465658" sldId="282"/>
            <ac:spMk id="9" creationId="{D192E657-5F9A-76FA-A575-B88CE1AD99CF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14" creationId="{25C8D2C1-DA83-420D-9635-D52CE066B5DA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16" creationId="{434F74C9-6A0B-409E-AD1C-45B58BE91BB8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20" creationId="{B76D919A-FC3E-4B4E-BAF0-ED6CFB8DC4AE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22" creationId="{8F66ACBD-1C82-4782-AA7C-05504DD7DE77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27" creationId="{25C8D2C1-DA83-420D-9635-D52CE066B5DA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29" creationId="{434F74C9-6A0B-409E-AD1C-45B58BE91BB8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33" creationId="{B76D919A-FC3E-4B4E-BAF0-ED6CFB8DC4AE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35" creationId="{8F66ACBD-1C82-4782-AA7C-05504DD7DE77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0" creationId="{25C8D2C1-DA83-420D-9635-D52CE066B5DA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2" creationId="{434F74C9-6A0B-409E-AD1C-45B58BE91BB8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6" creationId="{B76D919A-FC3E-4B4E-BAF0-ED6CFB8DC4AE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8" creationId="{8F66ACBD-1C82-4782-AA7C-05504DD7DE77}"/>
          </ac:spMkLst>
        </pc:spChg>
        <pc:picChg chg="add mod">
          <ac:chgData name="J A Sider" userId="d9496ee5e6d33ac2" providerId="LiveId" clId="{C2D4F042-DD3E-4A0F-A377-9B18B0DC24BB}" dt="2022-08-16T23:21:23.788" v="430" actId="26606"/>
          <ac:picMkLst>
            <pc:docMk/>
            <pc:sldMk cId="3335465658" sldId="282"/>
            <ac:picMk id="3" creationId="{98407CB8-8F59-383B-4D4E-5243D6546318}"/>
          </ac:picMkLst>
        </pc:picChg>
        <pc:picChg chg="del">
          <ac:chgData name="J A Sider" userId="d9496ee5e6d33ac2" providerId="LiveId" clId="{C2D4F042-DD3E-4A0F-A377-9B18B0DC24BB}" dt="2022-08-10T00:37:45.922" v="331" actId="478"/>
          <ac:picMkLst>
            <pc:docMk/>
            <pc:sldMk cId="3335465658" sldId="282"/>
            <ac:picMk id="3" creationId="{E018B3AA-BD58-635F-0AD9-B4EEC027DCD1}"/>
          </ac:picMkLst>
        </pc:picChg>
        <pc:picChg chg="add del mod">
          <ac:chgData name="J A Sider" userId="d9496ee5e6d33ac2" providerId="LiveId" clId="{C2D4F042-DD3E-4A0F-A377-9B18B0DC24BB}" dt="2022-08-16T23:11:11.506" v="426" actId="478"/>
          <ac:picMkLst>
            <pc:docMk/>
            <pc:sldMk cId="3335465658" sldId="282"/>
            <ac:picMk id="4" creationId="{0E4B012E-204B-4F7C-304C-B23ABE1D1B73}"/>
          </ac:picMkLst>
        </pc:picChg>
        <pc:cxnChg chg="del">
          <ac:chgData name="J A Sider" userId="d9496ee5e6d33ac2" providerId="LiveId" clId="{C2D4F042-DD3E-4A0F-A377-9B18B0DC24BB}" dt="2022-08-10T00:38:18.838" v="335" actId="26606"/>
          <ac:cxnSpMkLst>
            <pc:docMk/>
            <pc:sldMk cId="3335465658" sldId="282"/>
            <ac:cxnSpMk id="18" creationId="{F5486A9D-1265-4B57-91E6-68E666B978BC}"/>
          </ac:cxnSpMkLst>
        </pc:cxnChg>
        <pc:cxnChg chg="add del">
          <ac:chgData name="J A Sider" userId="d9496ee5e6d33ac2" providerId="LiveId" clId="{C2D4F042-DD3E-4A0F-A377-9B18B0DC24BB}" dt="2022-08-16T23:21:23.788" v="430" actId="26606"/>
          <ac:cxnSpMkLst>
            <pc:docMk/>
            <pc:sldMk cId="3335465658" sldId="282"/>
            <ac:cxnSpMk id="31" creationId="{F5486A9D-1265-4B57-91E6-68E666B978BC}"/>
          </ac:cxnSpMkLst>
        </pc:cxnChg>
        <pc:cxnChg chg="add">
          <ac:chgData name="J A Sider" userId="d9496ee5e6d33ac2" providerId="LiveId" clId="{C2D4F042-DD3E-4A0F-A377-9B18B0DC24BB}" dt="2022-08-16T23:21:23.788" v="430" actId="26606"/>
          <ac:cxnSpMkLst>
            <pc:docMk/>
            <pc:sldMk cId="3335465658" sldId="282"/>
            <ac:cxnSpMk id="44" creationId="{F5486A9D-1265-4B57-91E6-68E666B978BC}"/>
          </ac:cxnSpMkLst>
        </pc:cxn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99874685" sldId="28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92499037" sldId="28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262576" sldId="29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3125950" sldId="29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978003" sldId="30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63346151" sldId="302"/>
        </pc:sldMkLst>
      </pc:sldChg>
      <pc:sldChg chg="modSp mod">
        <pc:chgData name="J A Sider" userId="d9496ee5e6d33ac2" providerId="LiveId" clId="{C2D4F042-DD3E-4A0F-A377-9B18B0DC24BB}" dt="2022-08-17T00:54:39.502" v="3967" actId="404"/>
        <pc:sldMkLst>
          <pc:docMk/>
          <pc:sldMk cId="1612525834" sldId="308"/>
        </pc:sldMkLst>
        <pc:spChg chg="mod">
          <ac:chgData name="J A Sider" userId="d9496ee5e6d33ac2" providerId="LiveId" clId="{C2D4F042-DD3E-4A0F-A377-9B18B0DC24BB}" dt="2022-08-17T00:48:06.464" v="3259" actId="20577"/>
          <ac:spMkLst>
            <pc:docMk/>
            <pc:sldMk cId="1612525834" sldId="308"/>
            <ac:spMk id="8" creationId="{2DDEB790-BD36-46FC-8098-D14E70D2ABFD}"/>
          </ac:spMkLst>
        </pc:spChg>
        <pc:spChg chg="mod">
          <ac:chgData name="J A Sider" userId="d9496ee5e6d33ac2" providerId="LiveId" clId="{C2D4F042-DD3E-4A0F-A377-9B18B0DC24BB}" dt="2022-08-17T00:54:39.502" v="3967" actId="404"/>
          <ac:spMkLst>
            <pc:docMk/>
            <pc:sldMk cId="1612525834" sldId="308"/>
            <ac:spMk id="9" creationId="{653C0DD3-DD64-4B96-A93D-2DCDF8BC1653}"/>
          </ac:spMkLst>
        </pc:spChg>
      </pc:sldChg>
      <pc:sldChg chg="modSp mod">
        <pc:chgData name="J A Sider" userId="d9496ee5e6d33ac2" providerId="LiveId" clId="{C2D4F042-DD3E-4A0F-A377-9B18B0DC24BB}" dt="2022-08-17T00:22:19.437" v="1643" actId="20577"/>
        <pc:sldMkLst>
          <pc:docMk/>
          <pc:sldMk cId="4225869470" sldId="309"/>
        </pc:sldMkLst>
        <pc:spChg chg="mod">
          <ac:chgData name="J A Sider" userId="d9496ee5e6d33ac2" providerId="LiveId" clId="{C2D4F042-DD3E-4A0F-A377-9B18B0DC24BB}" dt="2022-08-17T00:22:19.437" v="1643" actId="20577"/>
          <ac:spMkLst>
            <pc:docMk/>
            <pc:sldMk cId="4225869470" sldId="309"/>
            <ac:spMk id="7" creationId="{7D521146-C965-4B4A-4C4C-191A32C6B2B8}"/>
          </ac:spMkLst>
        </pc:spChg>
        <pc:spChg chg="mod">
          <ac:chgData name="J A Sider" userId="d9496ee5e6d33ac2" providerId="LiveId" clId="{C2D4F042-DD3E-4A0F-A377-9B18B0DC24BB}" dt="2022-08-16T23:37:41.087" v="510" actId="20577"/>
          <ac:spMkLst>
            <pc:docMk/>
            <pc:sldMk cId="4225869470" sldId="309"/>
            <ac:spMk id="8" creationId="{2DDEB790-BD36-46FC-8098-D14E70D2ABFD}"/>
          </ac:spMkLst>
        </pc:spChg>
        <pc:spChg chg="mod">
          <ac:chgData name="J A Sider" userId="d9496ee5e6d33ac2" providerId="LiveId" clId="{C2D4F042-DD3E-4A0F-A377-9B18B0DC24BB}" dt="2022-08-17T00:22:04.850" v="1637" actId="1076"/>
          <ac:spMkLst>
            <pc:docMk/>
            <pc:sldMk cId="4225869470" sldId="309"/>
            <ac:spMk id="9" creationId="{DEF42CA4-64A0-2630-6FA7-4094AC40C030}"/>
          </ac:spMkLst>
        </pc:spChg>
      </pc:sldChg>
      <pc:sldChg chg="del">
        <pc:chgData name="J A Sider" userId="d9496ee5e6d33ac2" providerId="LiveId" clId="{C2D4F042-DD3E-4A0F-A377-9B18B0DC24BB}" dt="2022-08-10T00:21:04.884" v="0" actId="47"/>
        <pc:sldMkLst>
          <pc:docMk/>
          <pc:sldMk cId="3137592784" sldId="310"/>
        </pc:sldMkLst>
      </pc:sldChg>
      <pc:sldChg chg="del">
        <pc:chgData name="J A Sider" userId="d9496ee5e6d33ac2" providerId="LiveId" clId="{C2D4F042-DD3E-4A0F-A377-9B18B0DC24BB}" dt="2022-08-10T00:21:11.957" v="4" actId="47"/>
        <pc:sldMkLst>
          <pc:docMk/>
          <pc:sldMk cId="1564889156" sldId="311"/>
        </pc:sldMkLst>
      </pc:sldChg>
      <pc:sldChg chg="del">
        <pc:chgData name="J A Sider" userId="d9496ee5e6d33ac2" providerId="LiveId" clId="{C2D4F042-DD3E-4A0F-A377-9B18B0DC24BB}" dt="2022-08-17T00:15:48.375" v="1305" actId="47"/>
        <pc:sldMkLst>
          <pc:docMk/>
          <pc:sldMk cId="279407985" sldId="31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530289006" sldId="32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22754468" sldId="32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12778155" sldId="32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791518029" sldId="32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19655909" sldId="32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446963350" sldId="32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73429307" sldId="330"/>
        </pc:sldMkLst>
      </pc:sldChg>
      <pc:sldChg chg="modSp mod">
        <pc:chgData name="J A Sider" userId="d9496ee5e6d33ac2" providerId="LiveId" clId="{C2D4F042-DD3E-4A0F-A377-9B18B0DC24BB}" dt="2022-08-16T23:37:28.559" v="509" actId="20577"/>
        <pc:sldMkLst>
          <pc:docMk/>
          <pc:sldMk cId="1554801139" sldId="351"/>
        </pc:sldMkLst>
        <pc:spChg chg="mod">
          <ac:chgData name="J A Sider" userId="d9496ee5e6d33ac2" providerId="LiveId" clId="{C2D4F042-DD3E-4A0F-A377-9B18B0DC24BB}" dt="2022-08-10T00:38:57.271" v="355" actId="6549"/>
          <ac:spMkLst>
            <pc:docMk/>
            <pc:sldMk cId="1554801139" sldId="351"/>
            <ac:spMk id="7" creationId="{6117A69E-9523-0861-63D6-E49BA500167E}"/>
          </ac:spMkLst>
        </pc:spChg>
        <pc:spChg chg="mod">
          <ac:chgData name="J A Sider" userId="d9496ee5e6d33ac2" providerId="LiveId" clId="{C2D4F042-DD3E-4A0F-A377-9B18B0DC24BB}" dt="2022-08-16T23:37:28.559" v="509" actId="20577"/>
          <ac:spMkLst>
            <pc:docMk/>
            <pc:sldMk cId="1554801139" sldId="351"/>
            <ac:spMk id="8" creationId="{2DDEB790-BD36-46FC-8098-D14E70D2ABFD}"/>
          </ac:spMkLst>
        </pc:spChg>
        <pc:graphicFrameChg chg="mod">
          <ac:chgData name="J A Sider" userId="d9496ee5e6d33ac2" providerId="LiveId" clId="{C2D4F042-DD3E-4A0F-A377-9B18B0DC24BB}" dt="2022-08-10T00:39:04.981" v="356" actId="1076"/>
          <ac:graphicFrameMkLst>
            <pc:docMk/>
            <pc:sldMk cId="1554801139" sldId="351"/>
            <ac:graphicFrameMk id="3" creationId="{A4524CB8-5130-C102-5F6D-8BB99AC784D5}"/>
          </ac:graphicFrameMkLst>
        </pc:graphicFrameChg>
      </pc:sldChg>
      <pc:sldChg chg="del">
        <pc:chgData name="J A Sider" userId="d9496ee5e6d33ac2" providerId="LiveId" clId="{C2D4F042-DD3E-4A0F-A377-9B18B0DC24BB}" dt="2022-08-10T00:21:06.280" v="2" actId="47"/>
        <pc:sldMkLst>
          <pc:docMk/>
          <pc:sldMk cId="600706039" sldId="35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231546966" sldId="35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33289347" sldId="35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572931922" sldId="35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546338313" sldId="35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83899252" sldId="35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18164374" sldId="35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49621982" sldId="36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806669343" sldId="36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04385970" sldId="36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34888595" sldId="36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89835344" sldId="36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247032653" sldId="36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83053031" sldId="36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308937057" sldId="36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91494945" sldId="36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602132707" sldId="36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05186897" sldId="37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798869595" sldId="37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11693782" sldId="37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081426442" sldId="37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02378025" sldId="37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957755846" sldId="37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01853690" sldId="37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02076236" sldId="37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738661936" sldId="37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965766625" sldId="37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45255177" sldId="38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14886501" sldId="38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58788406" sldId="38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367724868" sldId="38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561382959" sldId="38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95937103" sldId="38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665246122" sldId="38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74744384" sldId="38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52587702" sldId="39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435859946" sldId="39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668277318" sldId="39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24802116" sldId="39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46718949" sldId="39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60469833" sldId="40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810606463" sldId="40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86166898" sldId="40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6240066" sldId="40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30479860" sldId="40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25574895" sldId="40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140306188" sldId="40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187332385" sldId="40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247954139" sldId="40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90872579" sldId="41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31311449" sldId="411"/>
        </pc:sldMkLst>
      </pc:sldChg>
      <pc:sldChg chg="delSp modSp del mod ord delAnim">
        <pc:chgData name="J A Sider" userId="d9496ee5e6d33ac2" providerId="LiveId" clId="{C2D4F042-DD3E-4A0F-A377-9B18B0DC24BB}" dt="2022-08-16T23:33:04.503" v="505" actId="47"/>
        <pc:sldMkLst>
          <pc:docMk/>
          <pc:sldMk cId="1270773198" sldId="412"/>
        </pc:sldMkLst>
        <pc:spChg chg="mod">
          <ac:chgData name="J A Sider" userId="d9496ee5e6d33ac2" providerId="LiveId" clId="{C2D4F042-DD3E-4A0F-A377-9B18B0DC24BB}" dt="2022-08-10T00:23:14.220" v="224" actId="20577"/>
          <ac:spMkLst>
            <pc:docMk/>
            <pc:sldMk cId="1270773198" sldId="412"/>
            <ac:spMk id="8" creationId="{2DDEB790-BD36-46FC-8098-D14E70D2ABFD}"/>
          </ac:spMkLst>
        </pc:spChg>
        <pc:picChg chg="del">
          <ac:chgData name="J A Sider" userId="d9496ee5e6d33ac2" providerId="LiveId" clId="{C2D4F042-DD3E-4A0F-A377-9B18B0DC24BB}" dt="2022-08-10T02:29:33.947" v="416" actId="478"/>
          <ac:picMkLst>
            <pc:docMk/>
            <pc:sldMk cId="1270773198" sldId="412"/>
            <ac:picMk id="2" creationId="{A78A938B-303F-2403-A19A-173E7A5C0121}"/>
          </ac:picMkLst>
        </pc:pic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663231582" sldId="41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40143000" sldId="41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90624271" sldId="41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96350462" sldId="41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9102832" sldId="42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14449474" sldId="42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6151271" sldId="424"/>
        </pc:sldMkLst>
      </pc:sldChg>
      <pc:sldChg chg="del">
        <pc:chgData name="J A Sider" userId="d9496ee5e6d33ac2" providerId="LiveId" clId="{C2D4F042-DD3E-4A0F-A377-9B18B0DC24BB}" dt="2022-08-10T00:21:08.778" v="3" actId="47"/>
        <pc:sldMkLst>
          <pc:docMk/>
          <pc:sldMk cId="2266342617" sldId="430"/>
        </pc:sldMkLst>
      </pc:sldChg>
      <pc:sldChg chg="del">
        <pc:chgData name="J A Sider" userId="d9496ee5e6d33ac2" providerId="LiveId" clId="{C2D4F042-DD3E-4A0F-A377-9B18B0DC24BB}" dt="2022-08-10T00:21:05.571" v="1" actId="47"/>
        <pc:sldMkLst>
          <pc:docMk/>
          <pc:sldMk cId="2478537790" sldId="43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945356565" sldId="43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791551226" sldId="43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54402592" sldId="43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274863917" sldId="435"/>
        </pc:sldMkLst>
      </pc:sldChg>
      <pc:sldChg chg="modSp del mod">
        <pc:chgData name="J A Sider" userId="d9496ee5e6d33ac2" providerId="LiveId" clId="{C2D4F042-DD3E-4A0F-A377-9B18B0DC24BB}" dt="2022-08-10T00:39:37.430" v="359" actId="47"/>
        <pc:sldMkLst>
          <pc:docMk/>
          <pc:sldMk cId="3198264220" sldId="436"/>
        </pc:sldMkLst>
        <pc:spChg chg="mod">
          <ac:chgData name="J A Sider" userId="d9496ee5e6d33ac2" providerId="LiveId" clId="{C2D4F042-DD3E-4A0F-A377-9B18B0DC24BB}" dt="2022-08-10T00:23:52.136" v="266" actId="20577"/>
          <ac:spMkLst>
            <pc:docMk/>
            <pc:sldMk cId="3198264220" sldId="436"/>
            <ac:spMk id="8" creationId="{2DDEB790-BD36-46FC-8098-D14E70D2ABFD}"/>
          </ac:spMkLst>
        </pc:sp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51956397" sldId="43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365732214" sldId="43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39557891" sldId="439"/>
        </pc:sldMkLst>
      </pc:sldChg>
      <pc:sldChg chg="addSp delSp modSp del mod ord setBg delAnim modAnim">
        <pc:chgData name="J A Sider" userId="d9496ee5e6d33ac2" providerId="LiveId" clId="{C2D4F042-DD3E-4A0F-A377-9B18B0DC24BB}" dt="2022-08-17T00:02:46.966" v="925" actId="47"/>
        <pc:sldMkLst>
          <pc:docMk/>
          <pc:sldMk cId="265757155" sldId="440"/>
        </pc:sldMkLst>
        <pc:spChg chg="del mod ord">
          <ac:chgData name="J A Sider" userId="d9496ee5e6d33ac2" providerId="LiveId" clId="{C2D4F042-DD3E-4A0F-A377-9B18B0DC24BB}" dt="2022-08-17T00:00:49.864" v="836" actId="478"/>
          <ac:spMkLst>
            <pc:docMk/>
            <pc:sldMk cId="265757155" sldId="440"/>
            <ac:spMk id="5" creationId="{2A1E26E3-2F55-9D17-E2A3-D06B31C0C73A}"/>
          </ac:spMkLst>
        </pc:spChg>
        <pc:spChg chg="del mod">
          <ac:chgData name="J A Sider" userId="d9496ee5e6d33ac2" providerId="LiveId" clId="{C2D4F042-DD3E-4A0F-A377-9B18B0DC24BB}" dt="2022-08-17T00:00:42.875" v="835" actId="478"/>
          <ac:spMkLst>
            <pc:docMk/>
            <pc:sldMk cId="265757155" sldId="440"/>
            <ac:spMk id="8" creationId="{2DDEB790-BD36-46FC-8098-D14E70D2ABFD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14" creationId="{7D379150-F6B4-45C8-BE10-6B278AD400EB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16" creationId="{5FFCF544-A370-4A5D-A95F-CA6E0E7191E6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0" creationId="{44CC594A-A820-450F-B363-C19201FCFEC6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2" creationId="{59FAB3DA-E9ED-4574-ABCC-378BC0FF1BBC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4" creationId="{53B8D6B0-55D6-48DC-86D8-FD95D5F118AB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29" creationId="{7D379150-F6B4-45C8-BE10-6B278AD400EB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1" creationId="{5FFCF544-A370-4A5D-A95F-CA6E0E7191E6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5" creationId="{44CC594A-A820-450F-B363-C19201FCFEC6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7" creationId="{59FAB3DA-E9ED-4574-ABCC-378BC0FF1BBC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9" creationId="{53B8D6B0-55D6-48DC-86D8-FD95D5F118AB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44" creationId="{7D379150-F6B4-45C8-BE10-6B278AD400EB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46" creationId="{5FFCF544-A370-4A5D-A95F-CA6E0E7191E6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0" creationId="{284B70D5-875B-433D-BDBD-1522A85D6C1D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4" creationId="{1E299956-A9E7-4FC1-A0B1-D590CA9730E8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6" creationId="{17FC539C-B783-4B03-9F9E-D13430F3F64F}"/>
          </ac:spMkLst>
        </pc:spChg>
        <pc:graphicFrameChg chg="add del mod">
          <ac:chgData name="J A Sider" userId="d9496ee5e6d33ac2" providerId="LiveId" clId="{C2D4F042-DD3E-4A0F-A377-9B18B0DC24BB}" dt="2022-08-16T23:58:09.001" v="816" actId="478"/>
          <ac:graphicFrameMkLst>
            <pc:docMk/>
            <pc:sldMk cId="265757155" sldId="440"/>
            <ac:graphicFrameMk id="4" creationId="{074E7662-2114-6CD8-2453-5C6FBF6C2BF9}"/>
          </ac:graphicFrameMkLst>
        </pc:graphicFrameChg>
        <pc:picChg chg="add del mod">
          <ac:chgData name="J A Sider" userId="d9496ee5e6d33ac2" providerId="LiveId" clId="{C2D4F042-DD3E-4A0F-A377-9B18B0DC24BB}" dt="2022-08-16T23:30:29.450" v="435" actId="478"/>
          <ac:picMkLst>
            <pc:docMk/>
            <pc:sldMk cId="265757155" sldId="440"/>
            <ac:picMk id="2" creationId="{68AF9356-3D5A-7F6E-04C6-21BFB8E30073}"/>
          </ac:picMkLst>
        </pc:picChg>
        <pc:picChg chg="add del mod">
          <ac:chgData name="J A Sider" userId="d9496ee5e6d33ac2" providerId="LiveId" clId="{C2D4F042-DD3E-4A0F-A377-9B18B0DC24BB}" dt="2022-08-16T23:37:19.844" v="508" actId="478"/>
          <ac:picMkLst>
            <pc:docMk/>
            <pc:sldMk cId="265757155" sldId="440"/>
            <ac:picMk id="3" creationId="{9FF67A3E-04A1-B5C8-7511-8568D71FA0C5}"/>
          </ac:picMkLst>
        </pc:picChg>
        <pc:picChg chg="del">
          <ac:chgData name="J A Sider" userId="d9496ee5e6d33ac2" providerId="LiveId" clId="{C2D4F042-DD3E-4A0F-A377-9B18B0DC24BB}" dt="2022-08-10T00:27:16.979" v="302" actId="478"/>
          <ac:picMkLst>
            <pc:docMk/>
            <pc:sldMk cId="265757155" sldId="440"/>
            <ac:picMk id="3" creationId="{F5FB1FCB-437D-1602-FEA1-796993C9560A}"/>
          </ac:picMkLst>
        </pc:picChg>
        <pc:picChg chg="ord">
          <ac:chgData name="J A Sider" userId="d9496ee5e6d33ac2" providerId="LiveId" clId="{C2D4F042-DD3E-4A0F-A377-9B18B0DC24BB}" dt="2022-08-17T00:00:19.890" v="828" actId="26606"/>
          <ac:picMkLst>
            <pc:docMk/>
            <pc:sldMk cId="265757155" sldId="440"/>
            <ac:picMk id="6" creationId="{BAEC9B49-C456-4E4F-B9A1-315E1C2836F6}"/>
          </ac:picMkLst>
        </pc:picChg>
        <pc:picChg chg="add del mod">
          <ac:chgData name="J A Sider" userId="d9496ee5e6d33ac2" providerId="LiveId" clId="{C2D4F042-DD3E-4A0F-A377-9B18B0DC24BB}" dt="2022-08-16T23:59:45.500" v="824" actId="478"/>
          <ac:picMkLst>
            <pc:docMk/>
            <pc:sldMk cId="265757155" sldId="440"/>
            <ac:picMk id="9" creationId="{8B96551F-CE2B-FA4C-73BC-DB991F6A57C4}"/>
          </ac:picMkLst>
        </pc:picChg>
        <pc:picChg chg="add mod">
          <ac:chgData name="J A Sider" userId="d9496ee5e6d33ac2" providerId="LiveId" clId="{C2D4F042-DD3E-4A0F-A377-9B18B0DC24BB}" dt="2022-08-17T00:01:02.908" v="838" actId="1076"/>
          <ac:picMkLst>
            <pc:docMk/>
            <pc:sldMk cId="265757155" sldId="440"/>
            <ac:picMk id="11" creationId="{F813D539-BCB5-BB3F-F535-EF45E5E4D6EE}"/>
          </ac:picMkLst>
        </pc:picChg>
        <pc:cxnChg chg="add del">
          <ac:chgData name="J A Sider" userId="d9496ee5e6d33ac2" providerId="LiveId" clId="{C2D4F042-DD3E-4A0F-A377-9B18B0DC24BB}" dt="2022-08-17T00:00:19.890" v="828" actId="26606"/>
          <ac:cxnSpMkLst>
            <pc:docMk/>
            <pc:sldMk cId="265757155" sldId="440"/>
            <ac:cxnSpMk id="18" creationId="{6EEB3B97-A638-498B-8083-54191CE71E01}"/>
          </ac:cxnSpMkLst>
        </pc:cxnChg>
        <pc:cxnChg chg="add del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33" creationId="{6EEB3B97-A638-498B-8083-54191CE71E01}"/>
          </ac:cxnSpMkLst>
        </pc:cxnChg>
        <pc:cxnChg chg="add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48" creationId="{6EEB3B97-A638-498B-8083-54191CE71E01}"/>
          </ac:cxnSpMkLst>
        </pc:cxnChg>
        <pc:cxnChg chg="add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52" creationId="{C947DF4A-614C-4B4C-8B80-E5B9D8E8CFED}"/>
          </ac:cxnSpMkLst>
        </pc:cxnChg>
      </pc:sldChg>
      <pc:sldChg chg="del">
        <pc:chgData name="J A Sider" userId="d9496ee5e6d33ac2" providerId="LiveId" clId="{C2D4F042-DD3E-4A0F-A377-9B18B0DC24BB}" dt="2022-08-10T02:30:00.625" v="417" actId="47"/>
        <pc:sldMkLst>
          <pc:docMk/>
          <pc:sldMk cId="955392356" sldId="441"/>
        </pc:sldMkLst>
      </pc:sldChg>
      <pc:sldChg chg="addSp delSp modSp del mod delAnim modAnim">
        <pc:chgData name="J A Sider" userId="d9496ee5e6d33ac2" providerId="LiveId" clId="{C2D4F042-DD3E-4A0F-A377-9B18B0DC24BB}" dt="2022-08-17T00:45:53.727" v="3044" actId="47"/>
        <pc:sldMkLst>
          <pc:docMk/>
          <pc:sldMk cId="2835976918" sldId="442"/>
        </pc:sldMkLst>
        <pc:spChg chg="mod">
          <ac:chgData name="J A Sider" userId="d9496ee5e6d33ac2" providerId="LiveId" clId="{C2D4F042-DD3E-4A0F-A377-9B18B0DC24BB}" dt="2022-08-10T00:49:49.163" v="392" actId="20577"/>
          <ac:spMkLst>
            <pc:docMk/>
            <pc:sldMk cId="2835976918" sldId="442"/>
            <ac:spMk id="5" creationId="{2A1E26E3-2F55-9D17-E2A3-D06B31C0C73A}"/>
          </ac:spMkLst>
        </pc:spChg>
        <pc:picChg chg="add del mod">
          <ac:chgData name="J A Sider" userId="d9496ee5e6d33ac2" providerId="LiveId" clId="{C2D4F042-DD3E-4A0F-A377-9B18B0DC24BB}" dt="2022-08-17T00:12:52.821" v="1013" actId="478"/>
          <ac:picMkLst>
            <pc:docMk/>
            <pc:sldMk cId="2835976918" sldId="442"/>
            <ac:picMk id="2" creationId="{CB3C5196-D099-DFA0-1D55-D704DFA026FD}"/>
          </ac:picMkLst>
        </pc:picChg>
        <pc:picChg chg="del">
          <ac:chgData name="J A Sider" userId="d9496ee5e6d33ac2" providerId="LiveId" clId="{C2D4F042-DD3E-4A0F-A377-9B18B0DC24BB}" dt="2022-08-10T00:35:20.783" v="321" actId="478"/>
          <ac:picMkLst>
            <pc:docMk/>
            <pc:sldMk cId="2835976918" sldId="442"/>
            <ac:picMk id="3" creationId="{F5FB1FCB-437D-1602-FEA1-796993C9560A}"/>
          </ac:picMkLst>
        </pc:picChg>
      </pc:sldChg>
      <pc:sldChg chg="addSp modSp mod">
        <pc:chgData name="J A Sider" userId="d9496ee5e6d33ac2" providerId="LiveId" clId="{C2D4F042-DD3E-4A0F-A377-9B18B0DC24BB}" dt="2022-08-17T00:02:27.940" v="924" actId="1037"/>
        <pc:sldMkLst>
          <pc:docMk/>
          <pc:sldMk cId="3380283718" sldId="443"/>
        </pc:sldMkLst>
        <pc:spChg chg="mod">
          <ac:chgData name="J A Sider" userId="d9496ee5e6d33ac2" providerId="LiveId" clId="{C2D4F042-DD3E-4A0F-A377-9B18B0DC24BB}" dt="2022-08-17T00:02:27.940" v="924" actId="1037"/>
          <ac:spMkLst>
            <pc:docMk/>
            <pc:sldMk cId="3380283718" sldId="443"/>
            <ac:spMk id="7" creationId="{7D521146-C965-4B4A-4C4C-191A32C6B2B8}"/>
          </ac:spMkLst>
        </pc:spChg>
        <pc:picChg chg="add mod">
          <ac:chgData name="J A Sider" userId="d9496ee5e6d33ac2" providerId="LiveId" clId="{C2D4F042-DD3E-4A0F-A377-9B18B0DC24BB}" dt="2022-08-17T00:01:50.869" v="858" actId="1076"/>
          <ac:picMkLst>
            <pc:docMk/>
            <pc:sldMk cId="3380283718" sldId="443"/>
            <ac:picMk id="10" creationId="{A2F17E56-0306-679D-EEE0-84CECAD27242}"/>
          </ac:picMkLst>
        </pc:picChg>
      </pc:sldChg>
      <pc:sldChg chg="addSp delSp modSp mod ord delAnim modAnim">
        <pc:chgData name="J A Sider" userId="d9496ee5e6d33ac2" providerId="LiveId" clId="{C2D4F042-DD3E-4A0F-A377-9B18B0DC24BB}" dt="2022-08-17T00:49:48.710" v="3362" actId="1036"/>
        <pc:sldMkLst>
          <pc:docMk/>
          <pc:sldMk cId="1987179536" sldId="444"/>
        </pc:sldMkLst>
        <pc:spChg chg="mod">
          <ac:chgData name="J A Sider" userId="d9496ee5e6d33ac2" providerId="LiveId" clId="{C2D4F042-DD3E-4A0F-A377-9B18B0DC24BB}" dt="2022-08-17T00:49:43.670" v="3351" actId="14100"/>
          <ac:spMkLst>
            <pc:docMk/>
            <pc:sldMk cId="1987179536" sldId="444"/>
            <ac:spMk id="5" creationId="{2A1E26E3-2F55-9D17-E2A3-D06B31C0C73A}"/>
          </ac:spMkLst>
        </pc:spChg>
        <pc:spChg chg="mod">
          <ac:chgData name="J A Sider" userId="d9496ee5e6d33ac2" providerId="LiveId" clId="{C2D4F042-DD3E-4A0F-A377-9B18B0DC24BB}" dt="2022-08-17T00:47:57.487" v="3243" actId="20577"/>
          <ac:spMkLst>
            <pc:docMk/>
            <pc:sldMk cId="1987179536" sldId="444"/>
            <ac:spMk id="8" creationId="{2DDEB790-BD36-46FC-8098-D14E70D2ABFD}"/>
          </ac:spMkLst>
        </pc:spChg>
        <pc:spChg chg="add mod">
          <ac:chgData name="J A Sider" userId="d9496ee5e6d33ac2" providerId="LiveId" clId="{C2D4F042-DD3E-4A0F-A377-9B18B0DC24BB}" dt="2022-08-17T00:49:48.710" v="3362" actId="1036"/>
          <ac:spMkLst>
            <pc:docMk/>
            <pc:sldMk cId="1987179536" sldId="444"/>
            <ac:spMk id="9" creationId="{6E66689C-9C98-10C0-2CA3-79EE79CB97C5}"/>
          </ac:spMkLst>
        </pc:spChg>
        <pc:picChg chg="del">
          <ac:chgData name="J A Sider" userId="d9496ee5e6d33ac2" providerId="LiveId" clId="{C2D4F042-DD3E-4A0F-A377-9B18B0DC24BB}" dt="2022-08-17T00:03:01.533" v="926" actId="478"/>
          <ac:picMkLst>
            <pc:docMk/>
            <pc:sldMk cId="1987179536" sldId="444"/>
            <ac:picMk id="2" creationId="{CB3C5196-D099-DFA0-1D55-D704DFA026FD}"/>
          </ac:picMkLst>
        </pc:picChg>
        <pc:picChg chg="add del mod">
          <ac:chgData name="J A Sider" userId="d9496ee5e6d33ac2" providerId="LiveId" clId="{C2D4F042-DD3E-4A0F-A377-9B18B0DC24BB}" dt="2022-08-17T00:43:45.199" v="2956" actId="478"/>
          <ac:picMkLst>
            <pc:docMk/>
            <pc:sldMk cId="1987179536" sldId="444"/>
            <ac:picMk id="3" creationId="{5E9C69B5-7343-5329-1482-B5940721C46B}"/>
          </ac:picMkLst>
        </pc:picChg>
        <pc:picChg chg="add mod">
          <ac:chgData name="J A Sider" userId="d9496ee5e6d33ac2" providerId="LiveId" clId="{C2D4F042-DD3E-4A0F-A377-9B18B0DC24BB}" dt="2022-08-17T00:49:41.242" v="3349" actId="1076"/>
          <ac:picMkLst>
            <pc:docMk/>
            <pc:sldMk cId="1987179536" sldId="444"/>
            <ac:picMk id="4" creationId="{3F9C0159-53EA-2063-B4DA-38935781D20F}"/>
          </ac:picMkLst>
        </pc:picChg>
      </pc:sldChg>
      <pc:sldChg chg="modSp mod">
        <pc:chgData name="J A Sider" userId="d9496ee5e6d33ac2" providerId="LiveId" clId="{C2D4F042-DD3E-4A0F-A377-9B18B0DC24BB}" dt="2022-08-17T00:30:32.709" v="2292" actId="1035"/>
        <pc:sldMkLst>
          <pc:docMk/>
          <pc:sldMk cId="655173708" sldId="445"/>
        </pc:sldMkLst>
        <pc:spChg chg="mod">
          <ac:chgData name="J A Sider" userId="d9496ee5e6d33ac2" providerId="LiveId" clId="{C2D4F042-DD3E-4A0F-A377-9B18B0DC24BB}" dt="2022-08-17T00:30:32.709" v="2292" actId="1035"/>
          <ac:spMkLst>
            <pc:docMk/>
            <pc:sldMk cId="655173708" sldId="445"/>
            <ac:spMk id="7" creationId="{7D521146-C965-4B4A-4C4C-191A32C6B2B8}"/>
          </ac:spMkLst>
        </pc:spChg>
      </pc:sldChg>
      <pc:sldChg chg="addSp delSp modSp mod delAnim modAnim">
        <pc:chgData name="J A Sider" userId="d9496ee5e6d33ac2" providerId="LiveId" clId="{C2D4F042-DD3E-4A0F-A377-9B18B0DC24BB}" dt="2022-08-17T00:24:37.854" v="1760" actId="14100"/>
        <pc:sldMkLst>
          <pc:docMk/>
          <pc:sldMk cId="948782564" sldId="446"/>
        </pc:sldMkLst>
        <pc:spChg chg="mod">
          <ac:chgData name="J A Sider" userId="d9496ee5e6d33ac2" providerId="LiveId" clId="{C2D4F042-DD3E-4A0F-A377-9B18B0DC24BB}" dt="2022-08-17T00:24:37.854" v="1760" actId="14100"/>
          <ac:spMkLst>
            <pc:docMk/>
            <pc:sldMk cId="948782564" sldId="446"/>
            <ac:spMk id="5" creationId="{2A1E26E3-2F55-9D17-E2A3-D06B31C0C73A}"/>
          </ac:spMkLst>
        </pc:spChg>
        <pc:picChg chg="add mod">
          <ac:chgData name="J A Sider" userId="d9496ee5e6d33ac2" providerId="LiveId" clId="{C2D4F042-DD3E-4A0F-A377-9B18B0DC24BB}" dt="2022-08-17T00:24:05.716" v="1713" actId="1038"/>
          <ac:picMkLst>
            <pc:docMk/>
            <pc:sldMk cId="948782564" sldId="446"/>
            <ac:picMk id="2" creationId="{5DF287E6-ED64-F9B8-B174-516758526FC2}"/>
          </ac:picMkLst>
        </pc:picChg>
        <pc:picChg chg="del">
          <ac:chgData name="J A Sider" userId="d9496ee5e6d33ac2" providerId="LiveId" clId="{C2D4F042-DD3E-4A0F-A377-9B18B0DC24BB}" dt="2022-08-17T00:23:10.903" v="1663" actId="478"/>
          <ac:picMkLst>
            <pc:docMk/>
            <pc:sldMk cId="948782564" sldId="446"/>
            <ac:picMk id="3" creationId="{5E9C69B5-7343-5329-1482-B5940721C46B}"/>
          </ac:picMkLst>
        </pc:picChg>
      </pc:sldChg>
      <pc:sldChg chg="modSp mod">
        <pc:chgData name="J A Sider" userId="d9496ee5e6d33ac2" providerId="LiveId" clId="{C2D4F042-DD3E-4A0F-A377-9B18B0DC24BB}" dt="2022-08-17T00:34:29.985" v="2545" actId="5793"/>
        <pc:sldMkLst>
          <pc:docMk/>
          <pc:sldMk cId="2300637377" sldId="447"/>
        </pc:sldMkLst>
        <pc:spChg chg="mod">
          <ac:chgData name="J A Sider" userId="d9496ee5e6d33ac2" providerId="LiveId" clId="{C2D4F042-DD3E-4A0F-A377-9B18B0DC24BB}" dt="2022-08-17T00:34:29.985" v="2545" actId="5793"/>
          <ac:spMkLst>
            <pc:docMk/>
            <pc:sldMk cId="2300637377" sldId="447"/>
            <ac:spMk id="7" creationId="{7D521146-C965-4B4A-4C4C-191A32C6B2B8}"/>
          </ac:spMkLst>
        </pc:spChg>
      </pc:sldChg>
      <pc:sldChg chg="modSp mod">
        <pc:chgData name="J A Sider" userId="d9496ee5e6d33ac2" providerId="LiveId" clId="{C2D4F042-DD3E-4A0F-A377-9B18B0DC24BB}" dt="2022-08-17T00:35:42.693" v="2666" actId="113"/>
        <pc:sldMkLst>
          <pc:docMk/>
          <pc:sldMk cId="2472203325" sldId="448"/>
        </pc:sldMkLst>
        <pc:spChg chg="mod">
          <ac:chgData name="J A Sider" userId="d9496ee5e6d33ac2" providerId="LiveId" clId="{C2D4F042-DD3E-4A0F-A377-9B18B0DC24BB}" dt="2022-08-17T00:35:42.693" v="2666" actId="113"/>
          <ac:spMkLst>
            <pc:docMk/>
            <pc:sldMk cId="2472203325" sldId="448"/>
            <ac:spMk id="7" creationId="{7D521146-C965-4B4A-4C4C-191A32C6B2B8}"/>
          </ac:spMkLst>
        </pc:spChg>
      </pc:sldChg>
      <pc:sldChg chg="addSp modSp mod">
        <pc:chgData name="J A Sider" userId="d9496ee5e6d33ac2" providerId="LiveId" clId="{C2D4F042-DD3E-4A0F-A377-9B18B0DC24BB}" dt="2022-08-17T00:47:08.636" v="3166" actId="1035"/>
        <pc:sldMkLst>
          <pc:docMk/>
          <pc:sldMk cId="3950928534" sldId="449"/>
        </pc:sldMkLst>
        <pc:spChg chg="mod">
          <ac:chgData name="J A Sider" userId="d9496ee5e6d33ac2" providerId="LiveId" clId="{C2D4F042-DD3E-4A0F-A377-9B18B0DC24BB}" dt="2022-08-17T00:38:36.220" v="2955" actId="12"/>
          <ac:spMkLst>
            <pc:docMk/>
            <pc:sldMk cId="3950928534" sldId="449"/>
            <ac:spMk id="7" creationId="{7D521146-C965-4B4A-4C4C-191A32C6B2B8}"/>
          </ac:spMkLst>
        </pc:spChg>
        <pc:spChg chg="mod">
          <ac:chgData name="J A Sider" userId="d9496ee5e6d33ac2" providerId="LiveId" clId="{C2D4F042-DD3E-4A0F-A377-9B18B0DC24BB}" dt="2022-08-17T00:46:47.836" v="3148" actId="1076"/>
          <ac:spMkLst>
            <pc:docMk/>
            <pc:sldMk cId="3950928534" sldId="449"/>
            <ac:spMk id="9" creationId="{DEF42CA4-64A0-2630-6FA7-4094AC40C030}"/>
          </ac:spMkLst>
        </pc:spChg>
        <pc:spChg chg="add mod">
          <ac:chgData name="J A Sider" userId="d9496ee5e6d33ac2" providerId="LiveId" clId="{C2D4F042-DD3E-4A0F-A377-9B18B0DC24BB}" dt="2022-08-17T00:47:08.636" v="3166" actId="1035"/>
          <ac:spMkLst>
            <pc:docMk/>
            <pc:sldMk cId="3950928534" sldId="449"/>
            <ac:spMk id="10" creationId="{BAFFD9FB-BB47-91D6-36EC-D907C6C4BE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31AA05-BD06-4940-A5C6-9482531CC7D3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4BADBC-3A20-4F5A-86CD-A5B1A75A56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26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Leadership DOES NOT REPLACE management – you need BOTH</a:t>
            </a:r>
          </a:p>
          <a:p>
            <a:endParaRPr lang="en-CA" dirty="0"/>
          </a:p>
          <a:p>
            <a:r>
              <a:rPr lang="en-CA" dirty="0"/>
              <a:t>Both are essential in organization and must be integrated effectively to lead to high performance</a:t>
            </a:r>
          </a:p>
          <a:p>
            <a:endParaRPr lang="en-CA" dirty="0"/>
          </a:p>
          <a:p>
            <a:r>
              <a:rPr lang="en-CA" dirty="0"/>
              <a:t>There are great managers at all hierarchical levels in organizations who are also good leaders, and most people can DEVELOP the qualities needed for effective leadership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97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798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2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082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718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4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62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60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630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24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89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9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43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23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14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8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91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25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12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2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45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7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BReUihlR10?feature=oembed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PgMeKfQFq8?feature=oembed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-up of a word&#10;&#10;Description automatically generated">
            <a:extLst>
              <a:ext uri="{FF2B5EF4-FFF2-40B4-BE49-F238E27FC236}">
                <a16:creationId xmlns:a16="http://schemas.microsoft.com/office/drawing/2014/main" id="{A84A754B-C3B2-2BEB-A60E-C06618C83F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r="210" b="-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92E657-5F9A-76FA-A575-B88CE1AD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78" y="5500307"/>
            <a:ext cx="10058400" cy="8229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/>
              <a:t>Module DM2:</a:t>
            </a:r>
            <a:br>
              <a:rPr lang="en-US" b="1" dirty="0"/>
            </a:br>
            <a:r>
              <a:rPr lang="en-US" b="1" dirty="0"/>
              <a:t>Living Out Core Values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4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864385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7.  Continuous Learning and Improvement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Commit to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ongoing personal and professional development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that reinforces your values.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Stay informed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about best practices and trends in your field and be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open to feedback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that helps you grow and better embody your values in the workplace.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A person writing on a book&#10;&#10;Description automatically generated">
            <a:extLst>
              <a:ext uri="{FF2B5EF4-FFF2-40B4-BE49-F238E27FC236}">
                <a16:creationId xmlns:a16="http://schemas.microsoft.com/office/drawing/2014/main" id="{FFC2BA33-BDF4-916C-71C6-463851B40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20" y="1940312"/>
            <a:ext cx="5323061" cy="3542255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9D30CFA1-E44E-7BB4-8E22-39EF59C8A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1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E26E3-2F55-9D17-E2A3-D06B31C0C73A}"/>
              </a:ext>
            </a:extLst>
          </p:cNvPr>
          <p:cNvSpPr txBox="1"/>
          <p:nvPr/>
        </p:nvSpPr>
        <p:spPr>
          <a:xfrm>
            <a:off x="461174" y="1379814"/>
            <a:ext cx="3755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Watch:  The Power of Core Values – </a:t>
            </a:r>
            <a:r>
              <a:rPr lang="en-CA" sz="3200" b="1" dirty="0" err="1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Tamaray</a:t>
            </a:r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White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6689C-9C98-10C0-2CA3-79EE79CB97C5}"/>
              </a:ext>
            </a:extLst>
          </p:cNvPr>
          <p:cNvSpPr txBox="1"/>
          <p:nvPr/>
        </p:nvSpPr>
        <p:spPr>
          <a:xfrm>
            <a:off x="137383" y="3718916"/>
            <a:ext cx="4095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rgbClr val="D26900"/>
                </a:solidFill>
                <a:latin typeface="Candara" panose="020E0502030303020204" pitchFamily="34" charset="0"/>
              </a:rPr>
              <a:t>Consider:  </a:t>
            </a:r>
            <a:r>
              <a:rPr lang="en-CA" sz="3200" dirty="0">
                <a:solidFill>
                  <a:srgbClr val="D26900"/>
                </a:solidFill>
                <a:latin typeface="Candara" panose="020E0502030303020204" pitchFamily="34" charset="0"/>
              </a:rPr>
              <a:t>How have your core values helped shape your thoughts &amp; behaviour?</a:t>
            </a:r>
          </a:p>
        </p:txBody>
      </p:sp>
      <p:pic>
        <p:nvPicPr>
          <p:cNvPr id="2" name="Online Media 1" title="The Power of Core Values | Tamaray White | TEDxCoastalCarolinaUniversity">
            <a:hlinkClick r:id="" action="ppaction://media"/>
            <a:extLst>
              <a:ext uri="{FF2B5EF4-FFF2-40B4-BE49-F238E27FC236}">
                <a16:creationId xmlns:a16="http://schemas.microsoft.com/office/drawing/2014/main" id="{BBF9CA9E-3288-E3B9-F6F8-F7E8107439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216997" y="1509688"/>
            <a:ext cx="7826394" cy="4418456"/>
          </a:xfrm>
          <a:prstGeom prst="rect">
            <a:avLst/>
          </a:prstGeom>
        </p:spPr>
      </p:pic>
      <p:pic>
        <p:nvPicPr>
          <p:cNvPr id="3" name="Picture 2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805045E7-F0E9-6FD7-9F71-5E7F13FFE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7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C0DD3-DD64-4B96-A93D-2DCDF8BC1653}"/>
              </a:ext>
            </a:extLst>
          </p:cNvPr>
          <p:cNvSpPr txBox="1"/>
          <p:nvPr/>
        </p:nvSpPr>
        <p:spPr>
          <a:xfrm>
            <a:off x="840828" y="1424116"/>
            <a:ext cx="1048526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rgbClr val="D26900"/>
                </a:solidFill>
                <a:cs typeface="Arial" panose="020B0604020202020204" pitchFamily="34" charset="0"/>
              </a:rPr>
              <a:t>Homework &amp; Application </a:t>
            </a:r>
          </a:p>
          <a:p>
            <a:endParaRPr lang="en-CA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Review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 the 7 suggestions for how to live out your core values.</a:t>
            </a:r>
          </a:p>
          <a:p>
            <a:pPr marL="514350" indent="-514350">
              <a:buAutoNum type="arabicPeriod"/>
            </a:pP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Identify ONE 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area that you could focus on that will enhance how you live out your core values.</a:t>
            </a:r>
          </a:p>
          <a:p>
            <a:pPr marL="514350" indent="-514350">
              <a:buAutoNum type="arabicPeriod"/>
            </a:pP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Select </a:t>
            </a: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FOUR specific behaviours or actions 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you will do more, less or  differently that will create greater alignment with who you are, who you want to become and your core values.</a:t>
            </a:r>
          </a:p>
          <a:p>
            <a:endParaRPr lang="en-CA" sz="2600" dirty="0">
              <a:solidFill>
                <a:srgbClr val="1E8DD2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F7B46FE7-AB4D-A151-2F21-16AD78FFC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2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E26E3-2F55-9D17-E2A3-D06B31C0C73A}"/>
              </a:ext>
            </a:extLst>
          </p:cNvPr>
          <p:cNvSpPr txBox="1"/>
          <p:nvPr/>
        </p:nvSpPr>
        <p:spPr>
          <a:xfrm>
            <a:off x="565299" y="1602836"/>
            <a:ext cx="3643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Watch:  Rocks, Pebbles and Sand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C0BF7-DF83-3A2F-18F7-39B441030013}"/>
              </a:ext>
            </a:extLst>
          </p:cNvPr>
          <p:cNvSpPr txBox="1"/>
          <p:nvPr/>
        </p:nvSpPr>
        <p:spPr>
          <a:xfrm>
            <a:off x="494221" y="3228263"/>
            <a:ext cx="4628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rgbClr val="D26900"/>
                </a:solidFill>
                <a:latin typeface="Candara" panose="020E0502030303020204" pitchFamily="34" charset="0"/>
              </a:rPr>
              <a:t>Consider:  </a:t>
            </a:r>
            <a:r>
              <a:rPr lang="en-CA" sz="3200" dirty="0">
                <a:solidFill>
                  <a:srgbClr val="D26900"/>
                </a:solidFill>
                <a:latin typeface="Candara" panose="020E0502030303020204" pitchFamily="34" charset="0"/>
              </a:rPr>
              <a:t>Do you have core values?  What rocks go in your jar first?</a:t>
            </a:r>
          </a:p>
        </p:txBody>
      </p:sp>
      <p:pic>
        <p:nvPicPr>
          <p:cNvPr id="3" name="Online Media 2" title="Rocks, Pebbles and Sand: Prioritizing Your Life">
            <a:hlinkClick r:id="" action="ppaction://media"/>
            <a:extLst>
              <a:ext uri="{FF2B5EF4-FFF2-40B4-BE49-F238E27FC236}">
                <a16:creationId xmlns:a16="http://schemas.microsoft.com/office/drawing/2014/main" id="{4E945CA5-0FE0-BB5D-E484-AB9F4B8358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124686" y="1454727"/>
            <a:ext cx="6994044" cy="3948545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276961F9-33DC-C032-DA9C-732512A98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7A69E-9523-0861-63D6-E49BA500167E}"/>
              </a:ext>
            </a:extLst>
          </p:cNvPr>
          <p:cNvSpPr txBox="1"/>
          <p:nvPr/>
        </p:nvSpPr>
        <p:spPr>
          <a:xfrm>
            <a:off x="517712" y="1486540"/>
            <a:ext cx="1094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Reminder:  Core Values of Eleven Foods Inc.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4524CB8-5130-C102-5F6D-8BB99AC78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58757"/>
              </p:ext>
            </p:extLst>
          </p:nvPr>
        </p:nvGraphicFramePr>
        <p:xfrm>
          <a:off x="517712" y="2362805"/>
          <a:ext cx="10846471" cy="3388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3672">
                  <a:extLst>
                    <a:ext uri="{9D8B030D-6E8A-4147-A177-3AD203B41FA5}">
                      <a16:colId xmlns:a16="http://schemas.microsoft.com/office/drawing/2014/main" val="325168691"/>
                    </a:ext>
                  </a:extLst>
                </a:gridCol>
                <a:gridCol w="8362799">
                  <a:extLst>
                    <a:ext uri="{9D8B030D-6E8A-4147-A177-3AD203B41FA5}">
                      <a16:colId xmlns:a16="http://schemas.microsoft.com/office/drawing/2014/main" val="518567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CORE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00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TEAMWORK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None of us is as good as all of us.  We are one team.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6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Bettering ourselves every day and having fun doing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0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ACCOUNTABILITY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Delivering the best employee and guest experience &amp; holding ourselves accountability for the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6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Being honest and communicating with transparency, dignity &amp; respect.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5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Inspiring people to develop into the best version of themselves.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287"/>
                  </a:ext>
                </a:extLst>
              </a:tr>
            </a:tbl>
          </a:graphicData>
        </a:graphic>
      </p:graphicFrame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57E7D308-91CF-5F0B-B147-E7340000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0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47037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How to Live out Your Core Values</a:t>
            </a:r>
          </a:p>
          <a:p>
            <a:endParaRPr lang="en-CA" sz="1100" b="1" u="sng" dirty="0">
              <a:solidFill>
                <a:srgbClr val="0070C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Lead by Example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Demonstrate your values through your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actions and decisions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Whether it's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integrity, respect, or innovation, embodying your values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sets a powerful precedent for others to follow</a:t>
            </a:r>
            <a:endParaRPr lang="en-CA" sz="2800" b="1" u="sng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 descr="A group of people looking at sticky notes&#10;&#10;Description automatically generated">
            <a:extLst>
              <a:ext uri="{FF2B5EF4-FFF2-40B4-BE49-F238E27FC236}">
                <a16:creationId xmlns:a16="http://schemas.microsoft.com/office/drawing/2014/main" id="{9A243E8B-B925-0CE8-BDED-7F9D29E09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95" y="1699058"/>
            <a:ext cx="5470375" cy="3640286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3E985B52-7B54-2066-AD9F-6296CD763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6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15172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2.  Communicate Openly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Foster an environment where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open communication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is encouraged and valued. This allows for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honest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discussions about how values can be upheld in day-to-day operations and decision-making processes.</a:t>
            </a:r>
          </a:p>
        </p:txBody>
      </p:sp>
      <p:pic>
        <p:nvPicPr>
          <p:cNvPr id="3" name="Picture 2" descr="A group of women smiling&#10;&#10;Description automatically generated">
            <a:extLst>
              <a:ext uri="{FF2B5EF4-FFF2-40B4-BE49-F238E27FC236}">
                <a16:creationId xmlns:a16="http://schemas.microsoft.com/office/drawing/2014/main" id="{775DC39F-11B1-36CD-2AA5-B7D51D5B1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2195264"/>
            <a:ext cx="6031674" cy="3166629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DF5C6F5E-ECA1-CD76-FBD8-DD8EC5017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2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67056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3.  Seek Alignment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Ensure that your personal values align with the values of the organization. When there's alignment, it becomes easier to integrate your values into your work, contributing to a cohesive and harmonious workplace culture.</a:t>
            </a:r>
          </a:p>
        </p:txBody>
      </p:sp>
      <p:pic>
        <p:nvPicPr>
          <p:cNvPr id="3" name="Picture 2" descr="A person and person sitting in a room&#10;&#10;Description automatically generated">
            <a:extLst>
              <a:ext uri="{FF2B5EF4-FFF2-40B4-BE49-F238E27FC236}">
                <a16:creationId xmlns:a16="http://schemas.microsoft.com/office/drawing/2014/main" id="{2C37BB24-0D17-23B7-F62B-FD8F449DE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86" y="4090511"/>
            <a:ext cx="8427227" cy="2069518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25C691B0-F102-A684-3DB5-D1ECEADA8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94075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4.  Support Others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Actively support your colleagues in upholding their values as well.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Recognize and appreciate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when others demonstrate behaviors that align with shared values and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offer assistance or encouragement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when needed.</a:t>
            </a:r>
          </a:p>
        </p:txBody>
      </p:sp>
      <p:pic>
        <p:nvPicPr>
          <p:cNvPr id="3" name="Picture 2" descr="A group of people hugging each other&#10;&#10;Description automatically generated">
            <a:extLst>
              <a:ext uri="{FF2B5EF4-FFF2-40B4-BE49-F238E27FC236}">
                <a16:creationId xmlns:a16="http://schemas.microsoft.com/office/drawing/2014/main" id="{D38781E8-3999-6511-A6CF-B12101CE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80" y="3896423"/>
            <a:ext cx="4703503" cy="2351752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C22F87D2-DBB7-9D5D-36EC-50B3B910D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9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061497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</a:rPr>
              <a:t>5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Challenge Inconsistencies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Address any inconsistencies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between stated values and actual behaviors or practices within the organization.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Advocate for changes or improvements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that bring actions into alignment with stated values.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3" name="Picture 2" descr="A group of women sitting in a room&#10;&#10;Description automatically generated">
            <a:extLst>
              <a:ext uri="{FF2B5EF4-FFF2-40B4-BE49-F238E27FC236}">
                <a16:creationId xmlns:a16="http://schemas.microsoft.com/office/drawing/2014/main" id="{57F7D278-7689-DC21-5783-5885DBDE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9949"/>
            <a:ext cx="5840326" cy="3285183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5F122E0F-62EF-CA9D-E100-4AD84C932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1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94075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</a:rPr>
              <a:t>6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 Promote Diversity and Inclusion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Embrace diversity and inclusion as core values within the workplace. Actively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seek out diverse perspectives and create an inclusive environment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where all individuals feel respected and valued.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3" name="Picture 2" descr="A group of women sitting at a table&#10;&#10;Description automatically generated">
            <a:extLst>
              <a:ext uri="{FF2B5EF4-FFF2-40B4-BE49-F238E27FC236}">
                <a16:creationId xmlns:a16="http://schemas.microsoft.com/office/drawing/2014/main" id="{F44FBD25-36AF-5228-FFA3-9170FE2F8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12" y="3681538"/>
            <a:ext cx="4970308" cy="2492994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BF86D3C7-20DD-8134-8E0B-275C9C21A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269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3100</TotalTime>
  <Words>622</Words>
  <Application>Microsoft Office PowerPoint</Application>
  <PresentationFormat>Widescreen</PresentationFormat>
  <Paragraphs>72</Paragraphs>
  <Slides>12</Slides>
  <Notes>12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Garamond</vt:lpstr>
      <vt:lpstr>Retrospect</vt:lpstr>
      <vt:lpstr>Module DM2: Living Out Core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sider</dc:creator>
  <cp:lastModifiedBy>Angela Sider</cp:lastModifiedBy>
  <cp:revision>22</cp:revision>
  <cp:lastPrinted>2018-11-06T14:44:38Z</cp:lastPrinted>
  <dcterms:created xsi:type="dcterms:W3CDTF">2018-11-06T13:24:15Z</dcterms:created>
  <dcterms:modified xsi:type="dcterms:W3CDTF">2025-01-16T23:33:55Z</dcterms:modified>
</cp:coreProperties>
</file>