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57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A688-B56B-43A2-8AED-A2BF9A0C0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AE6AB-9750-45EC-8A78-027DA3CA8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58AF1-889B-4DDB-81B2-4C49A75A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0C0F-D34C-4D03-94F0-3A63624F6E91}" type="datetimeFigureOut">
              <a:rPr lang="en-CH" smtClean="0"/>
              <a:t>06/11/2021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D3A69-BC3D-4DF3-B797-669790E7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B493-28E9-4141-8C75-C0B3C866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6B61-0D37-40B0-AB55-054AD11728A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387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1884-B67B-40F8-A7CC-BAF9DC7D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9AD3A-2C59-4F98-9548-E9D10CB36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3F75C-F5FA-4FCF-AE25-81A78D68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0C0F-D34C-4D03-94F0-3A63624F6E91}" type="datetimeFigureOut">
              <a:rPr lang="en-CH" smtClean="0"/>
              <a:t>06/11/2021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B5BED-23BD-42BC-B2A0-070FA48E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A9B78-3265-4277-8E48-467D823E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6B61-0D37-40B0-AB55-054AD11728A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879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19AF2-BA49-4E91-BA21-142332814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D6948-EC58-4DE8-855C-14AC98F80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3C618-A857-40AE-875A-A3A0F3C3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0C0F-D34C-4D03-94F0-3A63624F6E91}" type="datetimeFigureOut">
              <a:rPr lang="en-CH" smtClean="0"/>
              <a:t>06/11/2021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9B545-2A1C-4879-BF55-3F81DB4A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2A84-D8AF-48A4-ABE8-0A218FAE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6B61-0D37-40B0-AB55-054AD11728A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683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7ECF-FE85-492E-89D4-C3CDF459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14BE-CB71-48EB-9D72-A6143A6A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8605-F872-46AF-8E8F-7D150D95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0C0F-D34C-4D03-94F0-3A63624F6E91}" type="datetimeFigureOut">
              <a:rPr lang="en-CH" smtClean="0"/>
              <a:t>06/11/2021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E97F3-6393-4868-8F10-D044EF1E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6ABB1-92BB-44CB-90C5-6CD077AB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6B61-0D37-40B0-AB55-054AD11728A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3055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65B0-8CE3-4185-B296-20A9F3A8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C2132-63B8-4365-8B5D-4994D4DCE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550FC-90BC-432F-A78B-A98BBD75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0C0F-D34C-4D03-94F0-3A63624F6E91}" type="datetimeFigureOut">
              <a:rPr lang="en-CH" smtClean="0"/>
              <a:t>06/11/2021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B0B6A-DD8A-40A8-8F52-B02893C5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CC1F-BC03-4B7D-8815-ADC78E2F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6B61-0D37-40B0-AB55-054AD11728A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596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2E0A-258D-4A9C-84DC-1AB75A8B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5912-835D-4F82-836F-E35120F67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79612-1C96-4226-9D00-5C40B0ED9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38149-835F-400C-8FBD-1CA3D310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0C0F-D34C-4D03-94F0-3A63624F6E91}" type="datetimeFigureOut">
              <a:rPr lang="en-CH" smtClean="0"/>
              <a:t>06/11/2021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179D-91BB-4B79-902E-BCFB2ED1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F8F9A-C01F-4CA7-A285-D00F424B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6B61-0D37-40B0-AB55-054AD11728A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47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1E16-A017-466D-A137-73530A39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58CB2-1A70-4A95-9FD1-838B45EFE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7F492-7636-4FA7-A0E0-E4D8912C7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9546D-E323-4D3D-ACD4-9FDFA58F5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D39F8-32A4-49D5-B935-D95E0AC15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13DCA-88C9-4A5B-9F6C-557217F1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0C0F-D34C-4D03-94F0-3A63624F6E91}" type="datetimeFigureOut">
              <a:rPr lang="en-CH" smtClean="0"/>
              <a:t>06/11/2021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6C190-11F2-436E-BF0B-927E307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CCBF6-2CC8-472A-A83E-F040045A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6B61-0D37-40B0-AB55-054AD11728A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033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5C96-7BE8-4D0C-BDE9-45B95339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E880C-A169-43E5-8775-A54AB9DF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0C0F-D34C-4D03-94F0-3A63624F6E91}" type="datetimeFigureOut">
              <a:rPr lang="en-CH" smtClean="0"/>
              <a:t>06/11/2021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84384-79BB-4F99-819C-59F56F32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4AD83-D954-4C0F-95A6-8E6DEB0F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6B61-0D37-40B0-AB55-054AD11728A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068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333C3-E729-4C6A-A8C6-C078EE75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0C0F-D34C-4D03-94F0-3A63624F6E91}" type="datetimeFigureOut">
              <a:rPr lang="en-CH" smtClean="0"/>
              <a:t>06/11/2021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2765E-3C61-4F91-872E-3F66907E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220CC-7EE7-47F9-AFEE-16B67483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6B61-0D37-40B0-AB55-054AD11728A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805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F9F0-0929-41F0-ACFA-C29CC2E1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2B7D-EEC2-4E04-9CE2-AD5132AD2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339CF-468D-42B3-AB50-E6FD94FC5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1F33F-793F-4C61-8DD5-6BB0CC43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0C0F-D34C-4D03-94F0-3A63624F6E91}" type="datetimeFigureOut">
              <a:rPr lang="en-CH" smtClean="0"/>
              <a:t>06/11/2021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54984-C570-4A0C-AC98-C0CE057A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7072E-7FF7-44AE-9D8A-FCAAEF1F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6B61-0D37-40B0-AB55-054AD11728A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97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EC1C-E50E-4465-A221-C6E5B7C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9EE15-54AB-47BC-865D-6295BCFEE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51198-9F00-45F4-A93D-FF8A9FF0F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2D708-B885-45E1-A66E-ACB80B6C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0C0F-D34C-4D03-94F0-3A63624F6E91}" type="datetimeFigureOut">
              <a:rPr lang="en-CH" smtClean="0"/>
              <a:t>06/11/2021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ABA5B-340D-4B87-B176-3FF9FBF7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45D9A-7C60-43D3-81CE-235769FF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6B61-0D37-40B0-AB55-054AD11728A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195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3876C-DF00-4176-A23B-6A99D9BE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F02F7-A001-4CC4-8DF2-BF89B3B7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B530A-B577-44DE-9FF0-C362E49F8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0C0F-D34C-4D03-94F0-3A63624F6E91}" type="datetimeFigureOut">
              <a:rPr lang="en-CH" smtClean="0"/>
              <a:t>06/11/2021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D9F9-E833-4D50-80C0-F05CD614E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FD57B-45B3-4AF0-97E7-6E92EE341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B6B61-0D37-40B0-AB55-054AD11728A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000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4DA2-496D-4C5A-8D88-AB8807D76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Programmieren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Python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CD1C-C02B-4259-82FC-79B203F4F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8743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39D5-8DA9-4027-B235-D11A56C8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  <a:endParaRPr lang="en-CH" dirty="0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7A33906D-5282-4DDF-AC38-A428976E8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576" y="365125"/>
            <a:ext cx="4178203" cy="1239534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353664-F95B-4E95-B7C9-7D73EF33715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Eine </a:t>
            </a:r>
            <a:r>
              <a:rPr lang="en-US" dirty="0" err="1"/>
              <a:t>Programmiersprache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System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Beschreibung</a:t>
            </a:r>
            <a:r>
              <a:rPr lang="en-US" dirty="0"/>
              <a:t> von </a:t>
            </a:r>
            <a:r>
              <a:rPr lang="en-US" dirty="0" err="1"/>
              <a:t>Instruktionen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sowohl</a:t>
            </a:r>
            <a:r>
              <a:rPr lang="en-US" dirty="0"/>
              <a:t> von Menschen </a:t>
            </a:r>
            <a:r>
              <a:rPr lang="en-US" dirty="0" err="1"/>
              <a:t>gelesen</a:t>
            </a:r>
            <a:r>
              <a:rPr lang="en-US" dirty="0"/>
              <a:t>/</a:t>
            </a:r>
            <a:r>
              <a:rPr lang="en-US" dirty="0" err="1"/>
              <a:t>geschrieben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in </a:t>
            </a:r>
            <a:r>
              <a:rPr lang="en-US" dirty="0" err="1"/>
              <a:t>maschinenlesbare</a:t>
            </a:r>
            <a:r>
              <a:rPr lang="en-US" dirty="0"/>
              <a:t> Form </a:t>
            </a:r>
            <a:r>
              <a:rPr lang="en-US" dirty="0" err="1"/>
              <a:t>gebracht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.</a:t>
            </a:r>
          </a:p>
          <a:p>
            <a:r>
              <a:rPr lang="en-US" dirty="0"/>
              <a:t>High-Level </a:t>
            </a:r>
            <a:r>
              <a:rPr lang="en-US" dirty="0" err="1"/>
              <a:t>Programmiersprache</a:t>
            </a:r>
            <a:r>
              <a:rPr lang="en-US" dirty="0"/>
              <a:t> </a:t>
            </a:r>
            <a:r>
              <a:rPr lang="en-US" dirty="0" err="1"/>
              <a:t>ähnlich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C++, Java, C#, …</a:t>
            </a:r>
          </a:p>
          <a:p>
            <a:r>
              <a:rPr lang="en-US" dirty="0" err="1"/>
              <a:t>Interpretierte</a:t>
            </a:r>
            <a:r>
              <a:rPr lang="en-US" dirty="0"/>
              <a:t> </a:t>
            </a:r>
            <a:r>
              <a:rPr lang="en-US" dirty="0" err="1"/>
              <a:t>Sprache</a:t>
            </a:r>
            <a:r>
              <a:rPr lang="en-US" dirty="0"/>
              <a:t> vs. </a:t>
            </a:r>
            <a:r>
              <a:rPr lang="en-US" dirty="0" err="1"/>
              <a:t>Kompilierte</a:t>
            </a:r>
            <a:r>
              <a:rPr lang="en-US" dirty="0"/>
              <a:t> </a:t>
            </a:r>
            <a:r>
              <a:rPr lang="en-US" dirty="0" err="1"/>
              <a:t>Sprache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1051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39D5-8DA9-4027-B235-D11A56C8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Interpretierte</a:t>
            </a:r>
            <a:r>
              <a:rPr lang="en-US" dirty="0"/>
              <a:t> vs. </a:t>
            </a:r>
            <a:r>
              <a:rPr lang="en-US" dirty="0" err="1"/>
              <a:t>kompilierte</a:t>
            </a:r>
            <a:r>
              <a:rPr lang="en-US" dirty="0"/>
              <a:t> </a:t>
            </a:r>
            <a:r>
              <a:rPr lang="en-US" dirty="0" err="1"/>
              <a:t>Sprachen</a:t>
            </a:r>
            <a:endParaRPr lang="en-CH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353664-F95B-4E95-B7C9-7D73EF33715D}"/>
              </a:ext>
            </a:extLst>
          </p:cNvPr>
          <p:cNvSpPr txBox="1">
            <a:spLocks/>
          </p:cNvSpPr>
          <p:nvPr/>
        </p:nvSpPr>
        <p:spPr>
          <a:xfrm>
            <a:off x="767367" y="23279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H" dirty="0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B131F5CC-41D8-4DF7-B452-E2849B935D0F}"/>
              </a:ext>
            </a:extLst>
          </p:cNvPr>
          <p:cNvSpPr/>
          <p:nvPr/>
        </p:nvSpPr>
        <p:spPr>
          <a:xfrm>
            <a:off x="824248" y="2533963"/>
            <a:ext cx="1429555" cy="1764115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Code.py</a:t>
            </a:r>
          </a:p>
          <a:p>
            <a:pPr algn="ctr"/>
            <a:r>
              <a:rPr lang="en-US" dirty="0"/>
              <a:t>---------------</a:t>
            </a:r>
          </a:p>
          <a:p>
            <a:pPr algn="ctr"/>
            <a:r>
              <a:rPr lang="en-US" sz="1100" dirty="0"/>
              <a:t>Print(‘Hello World’)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F88DBC-BDE7-44C6-99B5-DEFBF57E3893}"/>
              </a:ext>
            </a:extLst>
          </p:cNvPr>
          <p:cNvSpPr/>
          <p:nvPr/>
        </p:nvSpPr>
        <p:spPr>
          <a:xfrm>
            <a:off x="3181083" y="2408348"/>
            <a:ext cx="5235262" cy="355456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F60320-0DE8-4D80-AD5C-FEF6A09B1CA5}"/>
              </a:ext>
            </a:extLst>
          </p:cNvPr>
          <p:cNvSpPr/>
          <p:nvPr/>
        </p:nvSpPr>
        <p:spPr>
          <a:xfrm>
            <a:off x="3740239" y="2588654"/>
            <a:ext cx="12363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  <a:endParaRPr lang="en-CH" dirty="0"/>
          </a:p>
        </p:txBody>
      </p:sp>
      <p:sp>
        <p:nvSpPr>
          <p:cNvPr id="11" name="Scroll: Vertical 10">
            <a:extLst>
              <a:ext uri="{FF2B5EF4-FFF2-40B4-BE49-F238E27FC236}">
                <a16:creationId xmlns:a16="http://schemas.microsoft.com/office/drawing/2014/main" id="{6C1680E4-41BD-46E1-B125-7F8FFA58EE76}"/>
              </a:ext>
            </a:extLst>
          </p:cNvPr>
          <p:cNvSpPr/>
          <p:nvPr/>
        </p:nvSpPr>
        <p:spPr>
          <a:xfrm>
            <a:off x="6266914" y="2580102"/>
            <a:ext cx="1482145" cy="1030310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Byte-code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Code.pyc</a:t>
            </a:r>
            <a:r>
              <a:rPr lang="en-US" sz="1400" dirty="0"/>
              <a:t>)</a:t>
            </a:r>
            <a:endParaRPr lang="en-CH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F660A4-177C-4FAD-937E-AFF5043E604C}"/>
              </a:ext>
            </a:extLst>
          </p:cNvPr>
          <p:cNvSpPr/>
          <p:nvPr/>
        </p:nvSpPr>
        <p:spPr>
          <a:xfrm>
            <a:off x="6520465" y="4478818"/>
            <a:ext cx="1114023" cy="972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</a:t>
            </a:r>
            <a:endParaRPr lang="en-CH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11D144F-7709-433B-B20F-2E4FFE62F62B}"/>
              </a:ext>
            </a:extLst>
          </p:cNvPr>
          <p:cNvSpPr/>
          <p:nvPr/>
        </p:nvSpPr>
        <p:spPr>
          <a:xfrm>
            <a:off x="2378835" y="2961638"/>
            <a:ext cx="1236372" cy="26723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EA567D-C791-47A3-A3BA-EFC94B075988}"/>
              </a:ext>
            </a:extLst>
          </p:cNvPr>
          <p:cNvSpPr/>
          <p:nvPr/>
        </p:nvSpPr>
        <p:spPr>
          <a:xfrm>
            <a:off x="5067837" y="2939705"/>
            <a:ext cx="1236372" cy="27256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Scroll: Vertical 18">
            <a:extLst>
              <a:ext uri="{FF2B5EF4-FFF2-40B4-BE49-F238E27FC236}">
                <a16:creationId xmlns:a16="http://schemas.microsoft.com/office/drawing/2014/main" id="{D0C1A095-EC55-442D-B253-790E1633ADCC}"/>
              </a:ext>
            </a:extLst>
          </p:cNvPr>
          <p:cNvSpPr/>
          <p:nvPr/>
        </p:nvSpPr>
        <p:spPr>
          <a:xfrm>
            <a:off x="9343623" y="3931276"/>
            <a:ext cx="1635617" cy="1596980"/>
          </a:xfrm>
          <a:prstGeom prst="vertic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Machine-code</a:t>
            </a:r>
          </a:p>
          <a:p>
            <a:pPr algn="ctr"/>
            <a:r>
              <a:rPr lang="en-US" sz="1600" dirty="0"/>
              <a:t>---------------</a:t>
            </a:r>
          </a:p>
          <a:p>
            <a:pPr algn="ctr"/>
            <a:r>
              <a:rPr lang="en-US" sz="1600" dirty="0"/>
              <a:t>010001110011000….</a:t>
            </a:r>
            <a:endParaRPr lang="en-CH" sz="1600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9B5AA03-4F54-41A8-B2F6-0538271570AB}"/>
              </a:ext>
            </a:extLst>
          </p:cNvPr>
          <p:cNvSpPr/>
          <p:nvPr/>
        </p:nvSpPr>
        <p:spPr>
          <a:xfrm>
            <a:off x="6780728" y="3690859"/>
            <a:ext cx="227258" cy="73947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BA1DF8F-0220-435D-915B-9043451EBB1A}"/>
              </a:ext>
            </a:extLst>
          </p:cNvPr>
          <p:cNvSpPr/>
          <p:nvPr/>
        </p:nvSpPr>
        <p:spPr>
          <a:xfrm>
            <a:off x="7836795" y="4964806"/>
            <a:ext cx="1635617" cy="2189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563374-3AC1-40A6-BB2E-B51B5178DF80}"/>
              </a:ext>
            </a:extLst>
          </p:cNvPr>
          <p:cNvSpPr txBox="1"/>
          <p:nvPr/>
        </p:nvSpPr>
        <p:spPr>
          <a:xfrm>
            <a:off x="3540616" y="2051006"/>
            <a:ext cx="267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Python Interpreter</a:t>
            </a:r>
            <a:endParaRPr lang="en-CH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69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39D5-8DA9-4027-B235-D11A56C8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Interpretierte</a:t>
            </a:r>
            <a:r>
              <a:rPr lang="en-US" dirty="0"/>
              <a:t> vs. </a:t>
            </a:r>
            <a:r>
              <a:rPr lang="en-US" dirty="0" err="1"/>
              <a:t>kompilierte</a:t>
            </a:r>
            <a:r>
              <a:rPr lang="en-US" dirty="0"/>
              <a:t> </a:t>
            </a:r>
            <a:r>
              <a:rPr lang="en-US" dirty="0" err="1"/>
              <a:t>Sprachen</a:t>
            </a:r>
            <a:endParaRPr lang="en-CH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353664-F95B-4E95-B7C9-7D73EF33715D}"/>
              </a:ext>
            </a:extLst>
          </p:cNvPr>
          <p:cNvSpPr txBox="1">
            <a:spLocks/>
          </p:cNvSpPr>
          <p:nvPr/>
        </p:nvSpPr>
        <p:spPr>
          <a:xfrm>
            <a:off x="767367" y="23279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H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148A39F-0056-4FE4-8B98-0DAED0A4E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31" y="1453362"/>
            <a:ext cx="7265933" cy="498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5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39D5-8DA9-4027-B235-D11A56C8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 World” </a:t>
            </a:r>
            <a:r>
              <a:rPr lang="en-US" dirty="0" err="1"/>
              <a:t>Beispiel</a:t>
            </a:r>
            <a:endParaRPr lang="en-CH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353664-F95B-4E95-B7C9-7D73EF33715D}"/>
              </a:ext>
            </a:extLst>
          </p:cNvPr>
          <p:cNvSpPr txBox="1">
            <a:spLocks/>
          </p:cNvSpPr>
          <p:nvPr/>
        </p:nvSpPr>
        <p:spPr>
          <a:xfrm>
            <a:off x="767367" y="23279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BD08A-C177-4261-A5C7-2321DD4EC7C0}"/>
              </a:ext>
            </a:extLst>
          </p:cNvPr>
          <p:cNvSpPr txBox="1"/>
          <p:nvPr/>
        </p:nvSpPr>
        <p:spPr>
          <a:xfrm>
            <a:off x="1476242" y="2553281"/>
            <a:ext cx="60949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"Bitte Namen eingeben:"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"Hallo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92F1EA-6BA3-48B3-8726-C233EFF322D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Neue </a:t>
            </a:r>
            <a:r>
              <a:rPr lang="en-US" dirty="0" err="1"/>
              <a:t>Datei</a:t>
            </a:r>
            <a:r>
              <a:rPr lang="en-US" dirty="0"/>
              <a:t> </a:t>
            </a:r>
            <a:r>
              <a:rPr lang="en-US" dirty="0" err="1"/>
              <a:t>anlegen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Name 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i="1" dirty="0"/>
              <a:t>hello_world.py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dirty="0" err="1"/>
              <a:t>öffnen</a:t>
            </a:r>
            <a:r>
              <a:rPr lang="en-US" i="1" dirty="0"/>
              <a:t>, </a:t>
            </a:r>
            <a:r>
              <a:rPr lang="en-US" b="1" i="1" dirty="0"/>
              <a:t>python hello_world.py</a:t>
            </a:r>
            <a:r>
              <a:rPr lang="en-US" i="1" dirty="0"/>
              <a:t> </a:t>
            </a:r>
            <a:r>
              <a:rPr lang="en-US" dirty="0" err="1"/>
              <a:t>eingeben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Was </a:t>
            </a:r>
            <a:r>
              <a:rPr lang="en-US" dirty="0" err="1"/>
              <a:t>passiert</a:t>
            </a:r>
            <a:r>
              <a:rPr lang="en-US" dirty="0"/>
              <a:t> </a:t>
            </a:r>
            <a:r>
              <a:rPr lang="en-US" dirty="0" err="1"/>
              <a:t>wenn</a:t>
            </a:r>
            <a:r>
              <a:rPr lang="en-US" dirty="0"/>
              <a:t> Python </a:t>
            </a:r>
            <a:r>
              <a:rPr lang="en-US" dirty="0" err="1"/>
              <a:t>ohne</a:t>
            </a:r>
            <a:r>
              <a:rPr lang="en-US" dirty="0"/>
              <a:t> Argument </a:t>
            </a:r>
            <a:r>
              <a:rPr lang="en-US" dirty="0" err="1"/>
              <a:t>gestartet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9484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39D5-8DA9-4027-B235-D11A56C8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Syntax</a:t>
            </a:r>
            <a:endParaRPr lang="en-CH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353664-F95B-4E95-B7C9-7D73EF33715D}"/>
              </a:ext>
            </a:extLst>
          </p:cNvPr>
          <p:cNvSpPr txBox="1">
            <a:spLocks/>
          </p:cNvSpPr>
          <p:nvPr/>
        </p:nvSpPr>
        <p:spPr>
          <a:xfrm>
            <a:off x="767367" y="23279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92F1EA-6BA3-48B3-8726-C233EFF322D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730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Strukturierung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Einrücken</a:t>
            </a: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54DDE-EC68-42BC-BD08-DC233F094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23" y="2340837"/>
            <a:ext cx="2895890" cy="1518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5AAB4D-F149-43A8-BAAC-0EB98E5AE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591" y="2532952"/>
            <a:ext cx="3590925" cy="9239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DDE12-2FE6-4737-8F69-C4477AA0B2ED}"/>
              </a:ext>
            </a:extLst>
          </p:cNvPr>
          <p:cNvSpPr txBox="1">
            <a:spLocks/>
          </p:cNvSpPr>
          <p:nvPr/>
        </p:nvSpPr>
        <p:spPr>
          <a:xfrm>
            <a:off x="767367" y="3858844"/>
            <a:ext cx="10515600" cy="730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Datentyp</a:t>
            </a:r>
            <a:r>
              <a:rPr lang="en-US" dirty="0"/>
              <a:t> und </a:t>
            </a:r>
            <a:r>
              <a:rPr lang="en-US" dirty="0" err="1"/>
              <a:t>Variablen</a:t>
            </a:r>
            <a:r>
              <a:rPr lang="en-US" dirty="0"/>
              <a:t>, </a:t>
            </a:r>
            <a:r>
              <a:rPr lang="en-US" dirty="0" err="1"/>
              <a:t>dynamische</a:t>
            </a:r>
            <a:r>
              <a:rPr lang="en-US" dirty="0"/>
              <a:t> </a:t>
            </a:r>
            <a:r>
              <a:rPr lang="en-US" dirty="0" err="1"/>
              <a:t>Typisierung</a:t>
            </a: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CB372-26DC-4B7F-8526-B4BE1295D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130" y="4426168"/>
            <a:ext cx="3609975" cy="65722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D454E3-FACF-491D-9B1D-106AA418E88B}"/>
              </a:ext>
            </a:extLst>
          </p:cNvPr>
          <p:cNvSpPr txBox="1">
            <a:spLocks/>
          </p:cNvSpPr>
          <p:nvPr/>
        </p:nvSpPr>
        <p:spPr>
          <a:xfrm>
            <a:off x="838200" y="5164909"/>
            <a:ext cx="10515600" cy="730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Funktionen</a:t>
            </a: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1B7EDE-6541-4426-9123-C17D698C9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130" y="5711079"/>
            <a:ext cx="32956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5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4F72-9DA8-425F-9208-510FF213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Micropython</a:t>
            </a:r>
            <a:r>
              <a:rPr lang="en-US" dirty="0"/>
              <a:t> / </a:t>
            </a:r>
            <a:r>
              <a:rPr lang="en-US" dirty="0" err="1"/>
              <a:t>Circuitpython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EF07-AD30-4F17-85E6-FA310274E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64505" cy="4351338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Abgespeckte</a:t>
            </a:r>
            <a:r>
              <a:rPr lang="en-US" dirty="0"/>
              <a:t>” </a:t>
            </a:r>
            <a:r>
              <a:rPr lang="en-US" dirty="0" err="1"/>
              <a:t>Pythonvariante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auf </a:t>
            </a:r>
            <a:r>
              <a:rPr lang="en-US" dirty="0" err="1"/>
              <a:t>Microcontrollern</a:t>
            </a:r>
            <a:r>
              <a:rPr lang="en-US" dirty="0"/>
              <a:t> </a:t>
            </a:r>
            <a:r>
              <a:rPr lang="en-US" dirty="0" err="1"/>
              <a:t>läuft</a:t>
            </a:r>
            <a:endParaRPr lang="en-US" dirty="0"/>
          </a:p>
          <a:p>
            <a:r>
              <a:rPr lang="en-US" dirty="0" err="1"/>
              <a:t>Circuitpython</a:t>
            </a:r>
            <a:r>
              <a:rPr lang="en-US" dirty="0"/>
              <a:t> </a:t>
            </a:r>
            <a:r>
              <a:rPr lang="en-US" dirty="0" err="1"/>
              <a:t>baut</a:t>
            </a:r>
            <a:r>
              <a:rPr lang="en-US" dirty="0"/>
              <a:t> auf </a:t>
            </a:r>
            <a:r>
              <a:rPr lang="en-US" dirty="0" err="1"/>
              <a:t>Micropython</a:t>
            </a:r>
            <a:r>
              <a:rPr lang="en-US" dirty="0"/>
              <a:t> auf (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“Fork”)</a:t>
            </a:r>
          </a:p>
          <a:p>
            <a:endParaRPr lang="en-US" dirty="0"/>
          </a:p>
          <a:p>
            <a:r>
              <a:rPr lang="en-US" dirty="0"/>
              <a:t>main.py</a:t>
            </a:r>
            <a:endParaRPr lang="en-CH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121570CE-045D-4433-9FE8-97E1803D0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091" y="96827"/>
            <a:ext cx="2194909" cy="2235514"/>
          </a:xfrm>
          <a:prstGeom prst="rect">
            <a:avLst/>
          </a:prstGeom>
        </p:spPr>
      </p:pic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EFA6819-26FF-49E7-A12D-DCED8AADE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862" y="96827"/>
            <a:ext cx="2308299" cy="17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0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4F72-9DA8-425F-9208-510FF213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Pinout</a:t>
            </a:r>
            <a:endParaRPr lang="en-CH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1D363436-7D23-4B3D-A78B-34F0AEB12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61" y="1309536"/>
            <a:ext cx="8885724" cy="5183339"/>
          </a:xfrm>
        </p:spPr>
      </p:pic>
    </p:spTree>
    <p:extLst>
      <p:ext uri="{BB962C8B-B14F-4D97-AF65-F5344CB8AC3E}">
        <p14:creationId xmlns:p14="http://schemas.microsoft.com/office/powerpoint/2010/main" val="390906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181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Programmieren mit Python</vt:lpstr>
      <vt:lpstr>Python Basics</vt:lpstr>
      <vt:lpstr>Interpretierte vs. kompilierte Sprachen</vt:lpstr>
      <vt:lpstr>Interpretierte vs. kompilierte Sprachen</vt:lpstr>
      <vt:lpstr>“Hello World” Beispiel</vt:lpstr>
      <vt:lpstr>Python Syntax</vt:lpstr>
      <vt:lpstr>Micropython / Circuitpython</vt:lpstr>
      <vt:lpstr>Pinout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Schmid</dc:creator>
  <cp:lastModifiedBy>Simon Schmid</cp:lastModifiedBy>
  <cp:revision>8</cp:revision>
  <dcterms:created xsi:type="dcterms:W3CDTF">2021-09-25T19:42:12Z</dcterms:created>
  <dcterms:modified xsi:type="dcterms:W3CDTF">2021-11-06T11:38:55Z</dcterms:modified>
</cp:coreProperties>
</file>