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61" r:id="rId9"/>
    <p:sldId id="274" r:id="rId10"/>
    <p:sldId id="273" r:id="rId11"/>
    <p:sldId id="266" r:id="rId12"/>
    <p:sldId id="270" r:id="rId13"/>
    <p:sldId id="271" r:id="rId14"/>
    <p:sldId id="262" r:id="rId15"/>
    <p:sldId id="263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DBC"/>
    <a:srgbClr val="D1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9" autoAdjust="0"/>
    <p:restoredTop sz="94732"/>
  </p:normalViewPr>
  <p:slideViewPr>
    <p:cSldViewPr snapToGrid="0">
      <p:cViewPr varScale="1">
        <p:scale>
          <a:sx n="72" d="100"/>
          <a:sy n="72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05.06.19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05.06.19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F988D-6DFD-4F4D-A32C-74D2CF2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0" y="239823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err="1"/>
              <a:t>Thresholds</a:t>
            </a:r>
            <a:r>
              <a:rPr lang="de-DE" sz="3600" dirty="0"/>
              <a:t> </a:t>
            </a:r>
            <a:r>
              <a:rPr lang="de-DE" sz="3600" dirty="0">
                <a:sym typeface="Wingdings" pitchFamily="2" charset="2"/>
              </a:rPr>
              <a:t> </a:t>
            </a:r>
            <a:r>
              <a:rPr lang="de-DE" sz="3600" dirty="0" err="1">
                <a:sym typeface="Wingdings" pitchFamily="2" charset="2"/>
              </a:rPr>
              <a:t>Threshold</a:t>
            </a:r>
            <a:r>
              <a:rPr lang="de-DE" sz="3600" dirty="0">
                <a:sym typeface="Wingdings" pitchFamily="2" charset="2"/>
              </a:rPr>
              <a:t> </a:t>
            </a:r>
            <a:r>
              <a:rPr lang="de-DE" sz="3600" dirty="0" err="1">
                <a:sym typeface="Wingdings" pitchFamily="2" charset="2"/>
              </a:rPr>
              <a:t>upper</a:t>
            </a:r>
            <a:r>
              <a:rPr lang="de-DE" sz="3600" dirty="0">
                <a:sym typeface="Wingdings" pitchFamily="2" charset="2"/>
              </a:rPr>
              <a:t> &amp; </a:t>
            </a:r>
            <a:r>
              <a:rPr lang="de-DE" sz="3600" dirty="0" err="1">
                <a:sym typeface="Wingdings" pitchFamily="2" charset="2"/>
              </a:rPr>
              <a:t>Threshold.under</a:t>
            </a:r>
            <a:endParaRPr lang="de-DE" sz="3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8" y="1825625"/>
            <a:ext cx="2278478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0ED68B-18C0-F341-82DC-FBF055FC28BC}"/>
              </a:ext>
            </a:extLst>
          </p:cNvPr>
          <p:cNvSpPr/>
          <p:nvPr/>
        </p:nvSpPr>
        <p:spPr>
          <a:xfrm>
            <a:off x="2986816" y="1828800"/>
            <a:ext cx="1365170" cy="434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possible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F34955-434E-6F44-9305-3BF146B69DAE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EE0DD-215A-384F-AB8E-C9B10A32CD3B}"/>
              </a:ext>
            </a:extLst>
          </p:cNvPr>
          <p:cNvSpPr txBox="1"/>
          <p:nvPr/>
        </p:nvSpPr>
        <p:spPr>
          <a:xfrm>
            <a:off x="939677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endParaRPr lang="de-DE" sz="2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974DA2E5-1AC6-4DBE-BB57-5A84BF9FB8D5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Two Thresholds 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 Threshold upper &amp; </a:t>
            </a:r>
            <a:r>
              <a:rPr lang="en-US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Threshold.under</a:t>
            </a:r>
            <a:endParaRPr lang="en-GB" sz="3200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6B6E5B7-9D1F-4744-897B-3B5698465AF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B069AC3-0E06-4589-A7A7-0CD468316D8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2570" y="1288604"/>
            <a:ext cx="144246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Synonym: Bsp. Martin und </a:t>
            </a:r>
            <a:r>
              <a:rPr lang="de-DE" dirty="0" err="1">
                <a:cs typeface="Calibri"/>
              </a:rPr>
              <a:t>Mädde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Homonym: Bsp. Bank (Institution vs. Sitzbank)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23F0D0-EC12-7D4A-811E-CEF7E96C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1" y="3132784"/>
            <a:ext cx="7761801" cy="2142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380A5F-2B89-AC42-AF20-F7A4B47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04" y="2692225"/>
            <a:ext cx="4860685" cy="3280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E4FB48-9DB0-814B-B6A4-9B78FB54CED3}"/>
              </a:ext>
            </a:extLst>
          </p:cNvPr>
          <p:cNvSpPr/>
          <p:nvPr/>
        </p:nvSpPr>
        <p:spPr>
          <a:xfrm rot="987042">
            <a:off x="3059090" y="4420757"/>
            <a:ext cx="2430765" cy="566155"/>
          </a:xfrm>
          <a:prstGeom prst="ellipse">
            <a:avLst/>
          </a:prstGeom>
          <a:noFill/>
          <a:ln w="76200">
            <a:solidFill>
              <a:srgbClr val="A4E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82" y="961812"/>
            <a:ext cx="71420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2D031-90E2-CD45-90D8-3AEF501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/>
                </a:solidFill>
                <a:latin typeface="+mn-lt"/>
              </a:rPr>
              <a:t>Threshold</a:t>
            </a:r>
            <a:r>
              <a:rPr lang="de-DE" b="1" dirty="0">
                <a:solidFill>
                  <a:schemeClr val="accent1"/>
                </a:solidFill>
                <a:latin typeface="+mn-lt"/>
              </a:rPr>
              <a:t> Determination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73D2E-4510-3F41-8E6A-FDC26E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Clerical</a:t>
            </a:r>
            <a:r>
              <a:rPr lang="de-DE" b="1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getParetoThreshold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generalized</a:t>
            </a:r>
            <a:r>
              <a:rPr lang="de-DE" dirty="0"/>
              <a:t> Pareto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>
                <a:cs typeface="Calibri"/>
              </a:rPr>
              <a:t>optimalThreshold</a:t>
            </a:r>
            <a:r>
              <a:rPr lang="de-DE" b="1" dirty="0">
                <a:cs typeface="Calibri"/>
              </a:rPr>
              <a:t>: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Calculates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weight-based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RecordLinkage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positives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ny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negatives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E85C09-E52D-A34F-9B22-D6E30DB8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21112"/>
            <a:ext cx="4133541" cy="30368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6C4D2F-8BEA-F141-8F4C-912D3822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94" y="3821113"/>
            <a:ext cx="4133541" cy="3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Vorgehen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 3: </a:t>
            </a:r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74418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82282A-6C2E-2B46-92EA-18220F5FA614}"/>
              </a:ext>
            </a:extLst>
          </p:cNvPr>
          <p:cNvSpPr txBox="1"/>
          <p:nvPr/>
        </p:nvSpPr>
        <p:spPr>
          <a:xfrm>
            <a:off x="312605" y="4105086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Classify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 4: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Classification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</a:p>
          <a:p>
            <a:pPr lvl="1"/>
            <a:r>
              <a:rPr lang="de-DE" dirty="0" err="1">
                <a:cs typeface="Calibri"/>
              </a:rPr>
              <a:t>EpiLink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76DB6-6FF9-7040-B9DC-013A98C7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91"/>
            <a:ext cx="5181600" cy="2904872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"/>
              </a:rPr>
              <a:t>emClassify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EM </a:t>
            </a:r>
            <a:r>
              <a:rPr lang="de-DE" dirty="0" err="1">
                <a:cs typeface="Calibri"/>
              </a:rPr>
              <a:t>Algorithm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18201-4B89-0649-AD68-E7BF03B36848}"/>
              </a:ext>
            </a:extLst>
          </p:cNvPr>
          <p:cNvSpPr txBox="1"/>
          <p:nvPr/>
        </p:nvSpPr>
        <p:spPr>
          <a:xfrm>
            <a:off x="838200" y="145620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select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„</a:t>
            </a:r>
            <a:r>
              <a:rPr lang="de-DE" sz="2800" dirty="0" err="1">
                <a:cs typeface="Calibri"/>
              </a:rPr>
              <a:t>show</a:t>
            </a:r>
            <a:r>
              <a:rPr lang="de-DE" sz="2800" dirty="0">
                <a:cs typeface="Calibri"/>
              </a:rPr>
              <a:t>“ in </a:t>
            </a:r>
            <a:r>
              <a:rPr lang="de-DE" sz="2800" dirty="0" err="1">
                <a:cs typeface="Calibri"/>
              </a:rPr>
              <a:t>getPairs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function</a:t>
            </a:r>
            <a:r>
              <a:rPr lang="de-DE" sz="2800" dirty="0">
                <a:cs typeface="Calibri"/>
              </a:rPr>
              <a:t>, </a:t>
            </a:r>
            <a:r>
              <a:rPr lang="de-DE" sz="2800" dirty="0" err="1">
                <a:cs typeface="Calibri"/>
              </a:rPr>
              <a:t>you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need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first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Classify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dataset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epiClassify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depending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approach</a:t>
            </a:r>
            <a:r>
              <a:rPr lang="de-DE" sz="2800" dirty="0">
                <a:cs typeface="Calibri"/>
              </a:rPr>
              <a:t> (</a:t>
            </a:r>
            <a:r>
              <a:rPr lang="de-DE" sz="2800" dirty="0" err="1">
                <a:cs typeface="Calibri"/>
              </a:rPr>
              <a:t>epiWeight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emWeigth</a:t>
            </a:r>
            <a:r>
              <a:rPr lang="de-DE" sz="2800" dirty="0">
                <a:cs typeface="Calibri"/>
              </a:rPr>
              <a:t>)</a:t>
            </a:r>
          </a:p>
          <a:p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FB23F-5E68-3640-849C-CBAD267FCCF4}"/>
              </a:ext>
            </a:extLst>
          </p:cNvPr>
          <p:cNvSpPr txBox="1"/>
          <p:nvPr/>
        </p:nvSpPr>
        <p:spPr>
          <a:xfrm>
            <a:off x="2704563" y="4530328"/>
            <a:ext cx="7565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</a:t>
            </a:r>
            <a:r>
              <a:rPr lang="de-DE" dirty="0">
                <a:cs typeface="Calibri"/>
              </a:rPr>
              <a:t> Schwellenwert ab wann,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r>
              <a:rPr lang="de-DE" dirty="0" err="1">
                <a:cs typeface="Calibri"/>
              </a:rPr>
              <a:t>Threshold.lower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 Schwellenwert ab wann, non-links zu </a:t>
            </a:r>
            <a:r>
              <a:rPr lang="de-DE" dirty="0" err="1">
                <a:cs typeface="Calibri"/>
                <a:sym typeface="Wingdings" pitchFamily="2" charset="2"/>
              </a:rPr>
              <a:t>possible</a:t>
            </a:r>
            <a:r>
              <a:rPr lang="de-DE" dirty="0">
                <a:cs typeface="Calibri"/>
                <a:sym typeface="Wingdings" pitchFamily="2" charset="2"/>
              </a:rPr>
              <a:t> links werden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7" y="1825625"/>
            <a:ext cx="3643641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4DD226C-ACD5-48D2-923C-BE867D8BDF69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One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Threshold 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Threshold.upper</a:t>
            </a:r>
            <a:endParaRPr lang="en-GB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55DD72-F423-4863-A80E-7D46EFFDA734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83D72F-42B0-48B5-A740-A88810553CE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77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Macintosh PowerPoint</Application>
  <PresentationFormat>Breitbild</PresentationFormat>
  <Paragraphs>77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Vorgehen 3: getPairs()</vt:lpstr>
      <vt:lpstr>Vorgehen 4: Classification</vt:lpstr>
      <vt:lpstr>PowerPoint-Präsentation</vt:lpstr>
      <vt:lpstr>Two Thresholds  Threshold upper &amp; Threshold.under</vt:lpstr>
      <vt:lpstr>Codebeispiele: getpairs</vt:lpstr>
      <vt:lpstr>False matches and false non-matches</vt:lpstr>
      <vt:lpstr>Codebeispiele: homonym synonym</vt:lpstr>
      <vt:lpstr>Problem</vt:lpstr>
      <vt:lpstr>Lösungsansätze</vt:lpstr>
      <vt:lpstr>Threshold Determination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getPairs {RecordLinkage}</dc:title>
  <dc:creator>Chantal Zbinden</dc:creator>
  <cp:lastModifiedBy>Chantal Zbinden</cp:lastModifiedBy>
  <cp:revision>5</cp:revision>
  <dcterms:created xsi:type="dcterms:W3CDTF">2019-05-30T13:11:50Z</dcterms:created>
  <dcterms:modified xsi:type="dcterms:W3CDTF">2019-06-05T11:12:28Z</dcterms:modified>
</cp:coreProperties>
</file>