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8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2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2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5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7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76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9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71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00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5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88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10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98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48584"/>
          </a:xfrm>
        </p:spPr>
        <p:txBody>
          <a:bodyPr>
            <a:normAutofit/>
          </a:bodyPr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/>
              <a:t>SE </a:t>
            </a:r>
            <a:r>
              <a:rPr lang="de-CH" dirty="0" err="1"/>
              <a:t>Process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chose</a:t>
            </a:r>
            <a:r>
              <a:rPr lang="de-CH" dirty="0"/>
              <a:t> </a:t>
            </a:r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83242"/>
            <a:ext cx="9144000" cy="974558"/>
          </a:xfrm>
        </p:spPr>
        <p:txBody>
          <a:bodyPr/>
          <a:lstStyle/>
          <a:p>
            <a:r>
              <a:rPr lang="de-CH" dirty="0"/>
              <a:t>Team Orange</a:t>
            </a:r>
          </a:p>
          <a:p>
            <a:r>
              <a:rPr lang="de-CH" dirty="0"/>
              <a:t>04.03.2016</a:t>
            </a:r>
          </a:p>
        </p:txBody>
      </p:sp>
    </p:spTree>
    <p:extLst>
      <p:ext uri="{BB962C8B-B14F-4D97-AF65-F5344CB8AC3E}">
        <p14:creationId xmlns:p14="http://schemas.microsoft.com/office/powerpoint/2010/main" val="51538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 untereinander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Schultage </a:t>
            </a:r>
            <a:endParaRPr lang="de-CH" dirty="0"/>
          </a:p>
          <a:p>
            <a:pPr lvl="1"/>
            <a:r>
              <a:rPr lang="de-CH" dirty="0"/>
              <a:t>(Every 2 Day Meeting)</a:t>
            </a:r>
          </a:p>
          <a:p>
            <a:r>
              <a:rPr lang="de-CH" dirty="0"/>
              <a:t>Mail / </a:t>
            </a:r>
            <a:r>
              <a:rPr lang="de-CH" dirty="0" err="1"/>
              <a:t>Whathsapp</a:t>
            </a:r>
            <a:r>
              <a:rPr lang="de-CH" dirty="0"/>
              <a:t> Gruppe </a:t>
            </a:r>
            <a:endParaRPr lang="de-CH" dirty="0" smtClean="0"/>
          </a:p>
          <a:p>
            <a:r>
              <a:rPr lang="de-CH" dirty="0" smtClean="0"/>
              <a:t>Planung </a:t>
            </a:r>
            <a:r>
              <a:rPr lang="de-CH" dirty="0"/>
              <a:t>und Review vor / nach </a:t>
            </a:r>
            <a:r>
              <a:rPr lang="de-CH" dirty="0" smtClean="0"/>
              <a:t>Sprints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151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Kundeneinbezug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Bei </a:t>
            </a:r>
            <a:r>
              <a:rPr lang="de-CH" dirty="0" err="1"/>
              <a:t>Requirement</a:t>
            </a:r>
            <a:r>
              <a:rPr lang="de-CH" dirty="0"/>
              <a:t> Analyse</a:t>
            </a:r>
          </a:p>
          <a:p>
            <a:r>
              <a:rPr lang="de-CH" dirty="0"/>
              <a:t>Nach jedem Sprint</a:t>
            </a:r>
          </a:p>
          <a:p>
            <a:r>
              <a:rPr lang="de-CH" dirty="0"/>
              <a:t>Bei Kundenbedarf</a:t>
            </a:r>
          </a:p>
          <a:p>
            <a:r>
              <a:rPr lang="de-CH" dirty="0"/>
              <a:t>Bei der Abnahme</a:t>
            </a:r>
          </a:p>
        </p:txBody>
      </p:sp>
    </p:spTree>
    <p:extLst>
      <p:ext uri="{BB962C8B-B14F-4D97-AF65-F5344CB8AC3E}">
        <p14:creationId xmlns:p14="http://schemas.microsoft.com/office/powerpoint/2010/main" val="228818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Pros </a:t>
            </a:r>
            <a:r>
              <a:rPr lang="de-CH" dirty="0" err="1"/>
              <a:t>for</a:t>
            </a:r>
            <a:r>
              <a:rPr lang="de-CH" dirty="0"/>
              <a:t> Plan </a:t>
            </a:r>
            <a:r>
              <a:rPr lang="de-CH" dirty="0" err="1"/>
              <a:t>driven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Vorgabe </a:t>
            </a:r>
            <a:r>
              <a:rPr lang="de-CH" dirty="0"/>
              <a:t>Unterrichtsstruktur</a:t>
            </a:r>
          </a:p>
          <a:p>
            <a:r>
              <a:rPr lang="de-CH" dirty="0"/>
              <a:t>Bessere Übersicht </a:t>
            </a:r>
            <a:r>
              <a:rPr lang="de-CH" dirty="0" smtClean="0"/>
              <a:t>über </a:t>
            </a:r>
            <a:r>
              <a:rPr lang="de-CH" dirty="0" err="1" smtClean="0"/>
              <a:t>Requirements</a:t>
            </a:r>
            <a:endParaRPr lang="de-CH" dirty="0"/>
          </a:p>
          <a:p>
            <a:r>
              <a:rPr lang="de-CH" dirty="0"/>
              <a:t>Kein «echter» </a:t>
            </a:r>
            <a:r>
              <a:rPr lang="de-CH" dirty="0" smtClean="0"/>
              <a:t>Kunde</a:t>
            </a:r>
          </a:p>
          <a:p>
            <a:pPr lvl="1"/>
            <a:r>
              <a:rPr lang="de-CH" dirty="0" smtClean="0"/>
              <a:t>kein Feedback</a:t>
            </a:r>
          </a:p>
          <a:p>
            <a:r>
              <a:rPr lang="de-CH" dirty="0" smtClean="0"/>
              <a:t>gegebener Endtermin</a:t>
            </a:r>
            <a:endParaRPr lang="de-CH" dirty="0"/>
          </a:p>
          <a:p>
            <a:pPr lvl="1"/>
            <a:r>
              <a:rPr lang="de-CH" dirty="0"/>
              <a:t>Bessere Zeitplanung </a:t>
            </a:r>
            <a:r>
              <a:rPr lang="de-CH" dirty="0"/>
              <a:t>möglich</a:t>
            </a:r>
          </a:p>
        </p:txBody>
      </p:sp>
    </p:spTree>
    <p:extLst>
      <p:ext uri="{BB962C8B-B14F-4D97-AF65-F5344CB8AC3E}">
        <p14:creationId xmlns:p14="http://schemas.microsoft.com/office/powerpoint/2010/main" val="104265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Plan </a:t>
            </a:r>
            <a:r>
              <a:rPr lang="de-CH" dirty="0" err="1"/>
              <a:t>driven</a:t>
            </a:r>
            <a:r>
              <a:rPr lang="de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unflexibel</a:t>
            </a:r>
            <a:endParaRPr lang="de-CH" dirty="0"/>
          </a:p>
          <a:p>
            <a:r>
              <a:rPr lang="de-CH" dirty="0"/>
              <a:t>Anfangs Zeitintensiv </a:t>
            </a:r>
            <a:r>
              <a:rPr lang="de-CH" dirty="0" smtClean="0"/>
              <a:t>(Konzept </a:t>
            </a:r>
            <a:r>
              <a:rPr lang="de-CH" dirty="0"/>
              <a:t>und </a:t>
            </a:r>
            <a:r>
              <a:rPr lang="de-CH" dirty="0" smtClean="0"/>
              <a:t>Definitionen)</a:t>
            </a:r>
            <a:endParaRPr lang="de-CH" dirty="0"/>
          </a:p>
          <a:p>
            <a:r>
              <a:rPr lang="de-CH" dirty="0"/>
              <a:t>Unterhalt </a:t>
            </a:r>
            <a:r>
              <a:rPr lang="de-CH" dirty="0" smtClean="0"/>
              <a:t>SW </a:t>
            </a:r>
            <a:r>
              <a:rPr lang="de-CH" dirty="0"/>
              <a:t>schwieriger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90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Pros </a:t>
            </a:r>
            <a:r>
              <a:rPr lang="de-CH" dirty="0" err="1"/>
              <a:t>for</a:t>
            </a:r>
            <a:r>
              <a:rPr lang="de-CH" dirty="0"/>
              <a:t> agile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Flexibilität (generell)</a:t>
            </a:r>
          </a:p>
          <a:p>
            <a:r>
              <a:rPr lang="de-CH" dirty="0"/>
              <a:t>Kleines Team </a:t>
            </a:r>
            <a:endParaRPr lang="de-CH" dirty="0" smtClean="0"/>
          </a:p>
          <a:p>
            <a:r>
              <a:rPr lang="de-CH" dirty="0" smtClean="0"/>
              <a:t>laufend </a:t>
            </a:r>
            <a:r>
              <a:rPr lang="de-CH" dirty="0"/>
              <a:t>neue Theorie </a:t>
            </a:r>
            <a:r>
              <a:rPr lang="de-CH" dirty="0" smtClean="0"/>
              <a:t>aus Unterricht</a:t>
            </a:r>
            <a:endParaRPr lang="de-CH" dirty="0"/>
          </a:p>
          <a:p>
            <a:r>
              <a:rPr lang="de-CH" dirty="0"/>
              <a:t>Fortschritt </a:t>
            </a:r>
            <a:r>
              <a:rPr lang="de-CH" dirty="0" smtClean="0"/>
              <a:t>ersichtlich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801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agile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Zeitplan schwierig</a:t>
            </a:r>
          </a:p>
          <a:p>
            <a:r>
              <a:rPr lang="de-CH" dirty="0"/>
              <a:t>Häufiges </a:t>
            </a:r>
            <a:r>
              <a:rPr lang="de-CH" dirty="0" err="1" smtClean="0"/>
              <a:t>Refactoring</a:t>
            </a:r>
            <a:endParaRPr lang="de-CH" dirty="0"/>
          </a:p>
          <a:p>
            <a:r>
              <a:rPr lang="de-CH" dirty="0" smtClean="0"/>
              <a:t>Daily </a:t>
            </a:r>
            <a:r>
              <a:rPr lang="de-CH" dirty="0" err="1"/>
              <a:t>meetings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/>
              <a:t>Austausch </a:t>
            </a:r>
            <a:r>
              <a:rPr lang="de-CH" dirty="0" smtClean="0"/>
              <a:t>schwierig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429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Unser Prozessmodell:</a:t>
            </a:r>
          </a:p>
          <a:p>
            <a:pPr lvl="1"/>
            <a:r>
              <a:rPr lang="de-CH" dirty="0" smtClean="0"/>
              <a:t>Entwicklung </a:t>
            </a:r>
            <a:r>
              <a:rPr lang="de-CH" dirty="0"/>
              <a:t>/ Test und </a:t>
            </a:r>
            <a:r>
              <a:rPr lang="de-CH" dirty="0"/>
              <a:t>Demo-Phase: </a:t>
            </a:r>
            <a:r>
              <a:rPr lang="de-CH" dirty="0" err="1"/>
              <a:t>Scrum</a:t>
            </a:r>
            <a:r>
              <a:rPr lang="de-CH" dirty="0"/>
              <a:t> </a:t>
            </a:r>
            <a:endParaRPr lang="de-CH" dirty="0"/>
          </a:p>
          <a:p>
            <a:pPr lvl="1"/>
            <a:r>
              <a:rPr lang="de-CH" dirty="0"/>
              <a:t>Initialisierung, Konzeptphase und </a:t>
            </a:r>
            <a:r>
              <a:rPr lang="de-CH" dirty="0" smtClean="0"/>
              <a:t>Abschluss: </a:t>
            </a:r>
            <a:r>
              <a:rPr lang="de-CH" dirty="0"/>
              <a:t>Plan-</a:t>
            </a:r>
            <a:r>
              <a:rPr lang="de-CH" dirty="0" err="1"/>
              <a:t>Driven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459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Projektphasen 1 /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Initialisierung</a:t>
            </a:r>
          </a:p>
          <a:p>
            <a:pPr lvl="1"/>
            <a:r>
              <a:rPr lang="de-CH" dirty="0"/>
              <a:t>Prozess definieren</a:t>
            </a:r>
          </a:p>
          <a:p>
            <a:pPr lvl="1"/>
            <a:r>
              <a:rPr lang="de-CH" dirty="0" smtClean="0"/>
              <a:t>Wer, wie, wann, wo, </a:t>
            </a:r>
            <a:r>
              <a:rPr lang="de-CH" dirty="0"/>
              <a:t>was</a:t>
            </a:r>
          </a:p>
          <a:p>
            <a:r>
              <a:rPr lang="de-CH" dirty="0"/>
              <a:t>Konzept</a:t>
            </a:r>
          </a:p>
          <a:p>
            <a:pPr lvl="1"/>
            <a:r>
              <a:rPr lang="de-CH" dirty="0"/>
              <a:t>Technologien Festlegen</a:t>
            </a:r>
          </a:p>
          <a:p>
            <a:pPr lvl="1"/>
            <a:r>
              <a:rPr lang="de-CH" dirty="0"/>
              <a:t>Entwicklungsumgebung Aufsetzen</a:t>
            </a:r>
          </a:p>
          <a:p>
            <a:pPr lvl="1"/>
            <a:r>
              <a:rPr lang="de-CH" dirty="0"/>
              <a:t>Tasks erfassen</a:t>
            </a:r>
          </a:p>
          <a:p>
            <a:pPr lvl="1"/>
            <a:r>
              <a:rPr lang="de-CH" dirty="0" err="1" smtClean="0"/>
              <a:t>Use</a:t>
            </a:r>
            <a:r>
              <a:rPr lang="de-CH" dirty="0" smtClean="0"/>
              <a:t> Case </a:t>
            </a:r>
            <a:r>
              <a:rPr lang="de-CH" dirty="0"/>
              <a:t>Diagramm und Szenario, </a:t>
            </a:r>
            <a:r>
              <a:rPr lang="de-CH" dirty="0" err="1"/>
              <a:t>Activity</a:t>
            </a:r>
            <a:r>
              <a:rPr lang="de-CH" dirty="0"/>
              <a:t>, </a:t>
            </a:r>
            <a:r>
              <a:rPr lang="de-CH" dirty="0" smtClean="0"/>
              <a:t>DB-Diagramm, </a:t>
            </a:r>
            <a:r>
              <a:rPr lang="de-CH" dirty="0"/>
              <a:t>Klassendiagramm, </a:t>
            </a:r>
            <a:r>
              <a:rPr lang="de-CH" dirty="0" err="1" smtClean="0"/>
              <a:t>Mockups</a:t>
            </a:r>
            <a:r>
              <a:rPr lang="de-CH" dirty="0"/>
              <a:t>, SW-Design (Schichtenmodell)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920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Projektphasen 2 /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Realisierung</a:t>
            </a:r>
          </a:p>
          <a:p>
            <a:pPr lvl="1"/>
            <a:r>
              <a:rPr lang="de-CH" dirty="0" smtClean="0"/>
              <a:t>Iterativ, </a:t>
            </a:r>
            <a:r>
              <a:rPr lang="de-CH" dirty="0"/>
              <a:t>3 Sprints à 2 Wochen </a:t>
            </a:r>
            <a:r>
              <a:rPr lang="de-CH" dirty="0"/>
              <a:t>(</a:t>
            </a:r>
            <a:r>
              <a:rPr lang="de-CH" dirty="0" smtClean="0"/>
              <a:t>Realisieren </a:t>
            </a:r>
            <a:r>
              <a:rPr lang="de-CH" dirty="0"/>
              <a:t>+ Testen + </a:t>
            </a:r>
            <a:r>
              <a:rPr lang="de-CH" dirty="0" err="1"/>
              <a:t>Bug’s</a:t>
            </a:r>
            <a:r>
              <a:rPr lang="de-CH" dirty="0"/>
              <a:t> </a:t>
            </a:r>
            <a:r>
              <a:rPr lang="de-CH" dirty="0" smtClean="0"/>
              <a:t>aufnehmen)</a:t>
            </a:r>
            <a:endParaRPr lang="de-CH" dirty="0"/>
          </a:p>
          <a:p>
            <a:pPr lvl="1"/>
            <a:r>
              <a:rPr lang="de-CH" dirty="0"/>
              <a:t>Bugs vor neuen Anforderungen implementieren</a:t>
            </a:r>
          </a:p>
          <a:p>
            <a:r>
              <a:rPr lang="de-CH" dirty="0"/>
              <a:t>Abschluss</a:t>
            </a:r>
          </a:p>
          <a:p>
            <a:pPr lvl="1"/>
            <a:r>
              <a:rPr lang="de-CH" dirty="0"/>
              <a:t>Vorstellung des Projekts</a:t>
            </a:r>
          </a:p>
          <a:p>
            <a:pPr lvl="1"/>
            <a:r>
              <a:rPr lang="de-CH" dirty="0"/>
              <a:t>Abgabe des Projekts</a:t>
            </a:r>
          </a:p>
          <a:p>
            <a:pPr lvl="1"/>
            <a:r>
              <a:rPr lang="de-CH" dirty="0"/>
              <a:t>Review</a:t>
            </a:r>
          </a:p>
          <a:p>
            <a:r>
              <a:rPr lang="de-CH" dirty="0"/>
              <a:t>(Pflege / Weiterentwicklung)</a:t>
            </a:r>
          </a:p>
          <a:p>
            <a:pPr lvl="1"/>
            <a:r>
              <a:rPr lang="de-CH" dirty="0"/>
              <a:t>(Neue Anforderungen Umsetzen und neue Releases herausgeben)</a:t>
            </a:r>
          </a:p>
        </p:txBody>
      </p:sp>
    </p:spTree>
    <p:extLst>
      <p:ext uri="{BB962C8B-B14F-4D97-AF65-F5344CB8AC3E}">
        <p14:creationId xmlns:p14="http://schemas.microsoft.com/office/powerpoint/2010/main" val="17614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Abhängigkeiten im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Generell: </a:t>
            </a:r>
            <a:r>
              <a:rPr lang="de-CH" dirty="0" smtClean="0"/>
              <a:t>Projektphasen abschliessen</a:t>
            </a:r>
          </a:p>
          <a:p>
            <a:r>
              <a:rPr lang="de-CH" dirty="0" err="1"/>
              <a:t>Mockups</a:t>
            </a:r>
            <a:r>
              <a:rPr lang="de-CH" dirty="0"/>
              <a:t> nicht vor </a:t>
            </a:r>
            <a:r>
              <a:rPr lang="de-CH" dirty="0" err="1"/>
              <a:t>Usecases</a:t>
            </a:r>
            <a:r>
              <a:rPr lang="de-CH" dirty="0"/>
              <a:t> und </a:t>
            </a:r>
            <a:r>
              <a:rPr lang="de-CH" dirty="0" err="1"/>
              <a:t>Requirements</a:t>
            </a:r>
            <a:endParaRPr lang="de-CH" dirty="0"/>
          </a:p>
          <a:p>
            <a:r>
              <a:rPr lang="de-CH" dirty="0"/>
              <a:t>Kunden-OK nach jedem Sprint </a:t>
            </a:r>
            <a:endParaRPr lang="de-CH" dirty="0" smtClean="0"/>
          </a:p>
          <a:p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Requirements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Use</a:t>
            </a:r>
            <a:r>
              <a:rPr lang="de-CH" dirty="0" smtClean="0"/>
              <a:t> Cases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Technologie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DB-Diagramm 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Architektur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Klassendiagramme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760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Benutzerdefiniert</PresentationFormat>
  <Paragraphs>67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Task 2 SE Process We chose Scrum</vt:lpstr>
      <vt:lpstr>Pros for Plan driven</vt:lpstr>
      <vt:lpstr>Cons for Plan driven </vt:lpstr>
      <vt:lpstr>Pros for agile</vt:lpstr>
      <vt:lpstr>Cons for agile</vt:lpstr>
      <vt:lpstr>Based on our decision…</vt:lpstr>
      <vt:lpstr>Projektphasen 1 / 2</vt:lpstr>
      <vt:lpstr>Projektphasen 2 / 2</vt:lpstr>
      <vt:lpstr>Abhängigkeiten im Projekt</vt:lpstr>
      <vt:lpstr>Kommunikation untereinander</vt:lpstr>
      <vt:lpstr>Kundeneinbezug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SE Process We chose Scrum</dc:title>
  <dc:creator>Remy laville</dc:creator>
  <cp:lastModifiedBy>Anna</cp:lastModifiedBy>
  <cp:revision>16</cp:revision>
  <dcterms:created xsi:type="dcterms:W3CDTF">2016-03-04T14:13:06Z</dcterms:created>
  <dcterms:modified xsi:type="dcterms:W3CDTF">2016-03-04T15:48:48Z</dcterms:modified>
</cp:coreProperties>
</file>