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8" r:id="rId4"/>
    <p:sldId id="261" r:id="rId5"/>
    <p:sldId id="258" r:id="rId6"/>
    <p:sldId id="264" r:id="rId7"/>
    <p:sldId id="269" r:id="rId8"/>
    <p:sldId id="265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1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381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04A52-75F1-4096-BB87-5B9737C99670}" type="datetimeFigureOut">
              <a:rPr lang="de-CH" smtClean="0"/>
              <a:t>06.04.2016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BBEB-6259-44A5-B242-94A37793A6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213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06.04.2016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hteck 6"/>
          <p:cNvSpPr/>
          <p:nvPr userDrawn="1"/>
        </p:nvSpPr>
        <p:spPr>
          <a:xfrm>
            <a:off x="25400" y="16932"/>
            <a:ext cx="12141200" cy="6800427"/>
          </a:xfrm>
          <a:prstGeom prst="rect">
            <a:avLst/>
          </a:prstGeom>
          <a:noFill/>
          <a:ln w="28575">
            <a:solidFill>
              <a:srgbClr val="FF993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52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06.04.2016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221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06.04.2016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954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06.04.2016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hteck 8"/>
          <p:cNvSpPr/>
          <p:nvPr userDrawn="1"/>
        </p:nvSpPr>
        <p:spPr>
          <a:xfrm>
            <a:off x="25400" y="16932"/>
            <a:ext cx="12141200" cy="6800427"/>
          </a:xfrm>
          <a:prstGeom prst="rect">
            <a:avLst/>
          </a:prstGeom>
          <a:noFill/>
          <a:ln w="28575">
            <a:solidFill>
              <a:srgbClr val="FF993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7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06.04.2016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766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06.04.2016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79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06.04.2016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71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06.04.2016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007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06.04.2016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853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06.04.2016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688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06.04.2016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10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F014-B612-4199-8E75-E06EF3B223CF}" type="datetimeFigureOut">
              <a:rPr lang="de-CH" smtClean="0"/>
              <a:t>06.04.2016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98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09563"/>
            <a:ext cx="9144000" cy="2423477"/>
          </a:xfrm>
        </p:spPr>
        <p:txBody>
          <a:bodyPr>
            <a:normAutofit/>
          </a:bodyPr>
          <a:lstStyle/>
          <a:p>
            <a:r>
              <a:rPr lang="de-CH" dirty="0"/>
              <a:t>Task 4</a:t>
            </a:r>
            <a:br>
              <a:rPr lang="de-CH" dirty="0"/>
            </a:br>
            <a:r>
              <a:rPr lang="de-CH" sz="5500" dirty="0" smtClean="0"/>
              <a:t>User </a:t>
            </a:r>
            <a:r>
              <a:rPr lang="de-CH" sz="5500" dirty="0" err="1" smtClean="0"/>
              <a:t>and</a:t>
            </a:r>
            <a:r>
              <a:rPr lang="de-CH" sz="5500" dirty="0" smtClean="0"/>
              <a:t> System </a:t>
            </a:r>
            <a:r>
              <a:rPr lang="de-CH" sz="5500" dirty="0" err="1" smtClean="0"/>
              <a:t>Requirement</a:t>
            </a:r>
            <a:endParaRPr lang="de-CH" sz="5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283242"/>
            <a:ext cx="9144000" cy="974558"/>
          </a:xfrm>
        </p:spPr>
        <p:txBody>
          <a:bodyPr/>
          <a:lstStyle/>
          <a:p>
            <a:r>
              <a:rPr lang="de-CH" dirty="0"/>
              <a:t>Team Orange</a:t>
            </a:r>
          </a:p>
          <a:p>
            <a:r>
              <a:rPr lang="de-CH" dirty="0" smtClean="0"/>
              <a:t>Mittwoch, 06.05.2016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4657946" y="3244334"/>
            <a:ext cx="287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ch.bfh.bti7081.s2016.orange</a:t>
            </a:r>
          </a:p>
        </p:txBody>
      </p:sp>
    </p:spTree>
    <p:extLst>
      <p:ext uri="{BB962C8B-B14F-4D97-AF65-F5344CB8AC3E}">
        <p14:creationId xmlns:p14="http://schemas.microsoft.com/office/powerpoint/2010/main" val="5153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69200"/>
            <a:ext cx="10515600" cy="92215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 smtClean="0"/>
              <a:t>Produktbeschreibung</a:t>
            </a:r>
            <a:br>
              <a:rPr lang="de-CH" sz="3000" b="1" dirty="0" smtClean="0"/>
            </a:br>
            <a:r>
              <a:rPr lang="de-CH" sz="3000" b="1" dirty="0" smtClean="0"/>
              <a:t>     </a:t>
            </a:r>
            <a:endParaRPr lang="de-CH" sz="30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0" y="1825624"/>
            <a:ext cx="4855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 flipH="1">
            <a:off x="3911600" y="169672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 flipH="1">
            <a:off x="3895464" y="152400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 flipH="1">
            <a:off x="3867972" y="257048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 flipV="1">
            <a:off x="3819264" y="6369963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 flipV="1">
            <a:off x="3819264" y="6328370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 flipH="1" flipV="1">
            <a:off x="2163184" y="6490930"/>
            <a:ext cx="152400" cy="19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 flipV="1">
            <a:off x="3819264" y="1295652"/>
            <a:ext cx="376816" cy="155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1378800" y="1231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 smtClean="0"/>
              <a:t>Mobile Webapplikation</a:t>
            </a:r>
          </a:p>
          <a:p>
            <a:r>
              <a:rPr lang="de-CH" sz="2400" dirty="0" smtClean="0"/>
              <a:t>MHC PMS (Medical </a:t>
            </a:r>
            <a:r>
              <a:rPr lang="de-CH" sz="2400" dirty="0" err="1" smtClean="0"/>
              <a:t>Health</a:t>
            </a:r>
            <a:r>
              <a:rPr lang="de-CH" sz="2400" dirty="0" smtClean="0"/>
              <a:t> Care - Patient Management System)</a:t>
            </a:r>
          </a:p>
          <a:p>
            <a:r>
              <a:rPr lang="de-CH" sz="2400" dirty="0" smtClean="0"/>
              <a:t>Als Unterstützung für Ärzte</a:t>
            </a:r>
          </a:p>
          <a:p>
            <a:pPr lvl="1"/>
            <a:r>
              <a:rPr lang="de-CH" sz="2000" dirty="0" smtClean="0"/>
              <a:t>Behandlung/Diagnose/Medikation</a:t>
            </a:r>
          </a:p>
          <a:p>
            <a:r>
              <a:rPr lang="de-CH" sz="2400" dirty="0" smtClean="0"/>
              <a:t>Auskunft über Patient </a:t>
            </a:r>
          </a:p>
          <a:p>
            <a:r>
              <a:rPr lang="de-CH" sz="2400" dirty="0" smtClean="0"/>
              <a:t>Ereignisse/Informationen </a:t>
            </a:r>
            <a:r>
              <a:rPr lang="de-CH" sz="2400" dirty="0" smtClean="0"/>
              <a:t>Erfassung</a:t>
            </a:r>
          </a:p>
          <a:p>
            <a:endParaRPr lang="de-CH" sz="2400" dirty="0" smtClean="0"/>
          </a:p>
        </p:txBody>
      </p:sp>
    </p:spTree>
    <p:extLst>
      <p:ext uri="{BB962C8B-B14F-4D97-AF65-F5344CB8AC3E}">
        <p14:creationId xmlns:p14="http://schemas.microsoft.com/office/powerpoint/2010/main" val="20552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69200"/>
            <a:ext cx="10515600" cy="92215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 smtClean="0"/>
              <a:t>User </a:t>
            </a:r>
            <a:r>
              <a:rPr lang="de-CH" sz="3000" b="1" dirty="0" err="1" smtClean="0"/>
              <a:t>Requirements</a:t>
            </a:r>
            <a:r>
              <a:rPr lang="de-CH" sz="3000" b="1" dirty="0" smtClean="0"/>
              <a:t/>
            </a:r>
            <a:br>
              <a:rPr lang="de-CH" sz="3000" b="1" dirty="0" smtClean="0"/>
            </a:br>
            <a:r>
              <a:rPr lang="de-CH" sz="3000" b="1" dirty="0" smtClean="0"/>
              <a:t>     </a:t>
            </a:r>
            <a:r>
              <a:rPr lang="de-CH" sz="3000" dirty="0" err="1" smtClean="0"/>
              <a:t>Use</a:t>
            </a:r>
            <a:r>
              <a:rPr lang="de-CH" sz="3000" dirty="0" smtClean="0"/>
              <a:t> </a:t>
            </a:r>
            <a:r>
              <a:rPr lang="de-CH" sz="3000" dirty="0"/>
              <a:t>C</a:t>
            </a:r>
            <a:r>
              <a:rPr lang="de-CH" sz="3000" dirty="0" smtClean="0"/>
              <a:t>ase </a:t>
            </a:r>
            <a:r>
              <a:rPr lang="de-CH" sz="3000" dirty="0"/>
              <a:t>D</a:t>
            </a:r>
            <a:r>
              <a:rPr lang="de-CH" sz="3000" dirty="0" smtClean="0"/>
              <a:t>iagramm</a:t>
            </a:r>
            <a:endParaRPr lang="de-CH" sz="30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0" y="1825624"/>
            <a:ext cx="4855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pic>
        <p:nvPicPr>
          <p:cNvPr id="6" name="Grafik 5" descr="C:\Users\Anna\Documents\BFH\Semester4\Software_Engineering_and_Design\Workspace\ch.bfh.bti7081.s2016.orange\doc\Task04\Use_Case_Diagram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t="3081" r="25815" b="13226"/>
          <a:stretch/>
        </p:blipFill>
        <p:spPr bwMode="auto">
          <a:xfrm>
            <a:off x="5475700" y="254000"/>
            <a:ext cx="5945834" cy="62008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hteck 8"/>
          <p:cNvSpPr/>
          <p:nvPr/>
        </p:nvSpPr>
        <p:spPr>
          <a:xfrm flipH="1">
            <a:off x="3911600" y="169672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 flipH="1">
            <a:off x="3895464" y="152400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 flipH="1">
            <a:off x="3867972" y="257048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 flipV="1">
            <a:off x="3819264" y="6369963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 flipV="1">
            <a:off x="3819264" y="6328370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 flipH="1" flipV="1">
            <a:off x="2163184" y="6490930"/>
            <a:ext cx="152400" cy="19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 flipV="1">
            <a:off x="3819264" y="1295652"/>
            <a:ext cx="376816" cy="155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31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>
          <a:xfrm>
            <a:off x="6096000" y="1825624"/>
            <a:ext cx="4855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838200" y="169335"/>
            <a:ext cx="10515600" cy="92215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/>
              <a:t>System </a:t>
            </a:r>
            <a:r>
              <a:rPr lang="de-CH" sz="3000" b="1" dirty="0" err="1"/>
              <a:t>Requirements</a:t>
            </a:r>
            <a:r>
              <a:rPr lang="de-CH" sz="3000" b="1" dirty="0" smtClean="0"/>
              <a:t/>
            </a:r>
            <a:br>
              <a:rPr lang="de-CH" sz="3000" b="1" dirty="0" smtClean="0"/>
            </a:br>
            <a:r>
              <a:rPr lang="de-CH" sz="3000" b="1" dirty="0" smtClean="0"/>
              <a:t>     </a:t>
            </a:r>
            <a:r>
              <a:rPr lang="de-CH" sz="3000" dirty="0" err="1" smtClean="0"/>
              <a:t>Functional</a:t>
            </a:r>
            <a:r>
              <a:rPr lang="de-CH" sz="3000" dirty="0" smtClean="0"/>
              <a:t>– Diagnose Verwalten</a:t>
            </a:r>
            <a:endParaRPr lang="de-CH" sz="3000" dirty="0"/>
          </a:p>
        </p:txBody>
      </p:sp>
      <p:pic>
        <p:nvPicPr>
          <p:cNvPr id="2" name="Grafik 1" descr="SoftwareRequirementsSpecificationDocument_v0.2.docx [Kompatibilitätsmodus] - Wor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3" t="47484" r="9411" b="7102"/>
          <a:stretch/>
        </p:blipFill>
        <p:spPr>
          <a:xfrm>
            <a:off x="558952" y="1472929"/>
            <a:ext cx="1107409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55029" cy="457517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de-CH" dirty="0"/>
          </a:p>
          <a:p>
            <a:pPr>
              <a:buFontTx/>
              <a:buChar char="-"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838200" y="169200"/>
            <a:ext cx="10515600" cy="922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 smtClean="0"/>
              <a:t>Syste</a:t>
            </a:r>
            <a:r>
              <a:rPr lang="de-CH" sz="3000" b="1" dirty="0"/>
              <a:t>m</a:t>
            </a:r>
            <a:r>
              <a:rPr lang="de-CH" sz="3000" b="1" dirty="0" smtClean="0"/>
              <a:t> </a:t>
            </a:r>
            <a:r>
              <a:rPr lang="de-CH" sz="3000" b="1" dirty="0" err="1" smtClean="0"/>
              <a:t>Requirements</a:t>
            </a:r>
            <a:r>
              <a:rPr lang="de-CH" sz="3000" b="1" dirty="0" smtClean="0"/>
              <a:t/>
            </a:r>
            <a:br>
              <a:rPr lang="de-CH" sz="3000" b="1" dirty="0" smtClean="0"/>
            </a:br>
            <a:r>
              <a:rPr lang="de-CH" sz="3000" b="1" dirty="0" smtClean="0"/>
              <a:t>     </a:t>
            </a:r>
            <a:r>
              <a:rPr lang="de-CH" sz="3000" dirty="0" err="1" smtClean="0"/>
              <a:t>Funcitional</a:t>
            </a:r>
            <a:r>
              <a:rPr lang="de-CH" sz="3000" dirty="0" smtClean="0"/>
              <a:t> - Patientenverwaltung</a:t>
            </a:r>
            <a:endParaRPr lang="de-CH" sz="3000" dirty="0"/>
          </a:p>
        </p:txBody>
      </p:sp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00" y="1222235"/>
            <a:ext cx="9868755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55029" cy="457517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de-CH" dirty="0"/>
          </a:p>
          <a:p>
            <a:pPr>
              <a:buFontTx/>
              <a:buChar char="-"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838200" y="169200"/>
            <a:ext cx="10515600" cy="922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 smtClean="0"/>
              <a:t>System </a:t>
            </a:r>
            <a:r>
              <a:rPr lang="de-CH" sz="3000" b="1" dirty="0" err="1" smtClean="0"/>
              <a:t>Requirements</a:t>
            </a:r>
            <a:r>
              <a:rPr lang="de-CH" sz="3000" b="1" dirty="0" smtClean="0"/>
              <a:t/>
            </a:r>
            <a:br>
              <a:rPr lang="de-CH" sz="3000" b="1" dirty="0" smtClean="0"/>
            </a:br>
            <a:r>
              <a:rPr lang="de-CH" sz="3000" b="1" dirty="0" smtClean="0"/>
              <a:t>     </a:t>
            </a:r>
            <a:r>
              <a:rPr lang="de-CH" sz="3000" dirty="0" err="1" smtClean="0"/>
              <a:t>Funcitional</a:t>
            </a:r>
            <a:r>
              <a:rPr lang="de-CH" sz="3000" dirty="0" smtClean="0"/>
              <a:t> – Kontaktdaten des Patientenverwalten</a:t>
            </a:r>
            <a:endParaRPr lang="de-CH" sz="3000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00" y="1231200"/>
            <a:ext cx="9853514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55029" cy="457517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de-CH" dirty="0"/>
          </a:p>
          <a:p>
            <a:pPr>
              <a:buFontTx/>
              <a:buChar char="-"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838200" y="169200"/>
            <a:ext cx="10515600" cy="922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 smtClean="0"/>
              <a:t>System </a:t>
            </a:r>
            <a:r>
              <a:rPr lang="de-CH" sz="3000" b="1" dirty="0" err="1" smtClean="0"/>
              <a:t>Requirements</a:t>
            </a:r>
            <a:r>
              <a:rPr lang="de-CH" sz="3000" b="1" dirty="0" smtClean="0"/>
              <a:t/>
            </a:r>
            <a:br>
              <a:rPr lang="de-CH" sz="3000" b="1" dirty="0" smtClean="0"/>
            </a:br>
            <a:r>
              <a:rPr lang="de-CH" sz="3000" b="1" dirty="0" smtClean="0"/>
              <a:t>     </a:t>
            </a:r>
            <a:r>
              <a:rPr lang="de-CH" sz="3000" dirty="0" err="1" smtClean="0"/>
              <a:t>Funcitional</a:t>
            </a:r>
            <a:r>
              <a:rPr lang="de-CH" sz="3000" dirty="0" smtClean="0"/>
              <a:t> – </a:t>
            </a:r>
            <a:r>
              <a:rPr lang="de-CH" sz="3000" dirty="0" smtClean="0"/>
              <a:t>Medikamente verwalten</a:t>
            </a:r>
            <a:endParaRPr lang="de-CH" sz="3000" dirty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7" y="1565526"/>
            <a:ext cx="9956857" cy="41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376680" y="1124584"/>
            <a:ext cx="4855029" cy="457517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de-CH" dirty="0"/>
          </a:p>
          <a:p>
            <a:pPr>
              <a:buFontTx/>
              <a:buChar char="-"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838200" y="169200"/>
            <a:ext cx="10515600" cy="922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 smtClean="0"/>
              <a:t>System </a:t>
            </a:r>
            <a:r>
              <a:rPr lang="de-CH" sz="3000" b="1" dirty="0" err="1" smtClean="0"/>
              <a:t>Requirements</a:t>
            </a:r>
            <a:r>
              <a:rPr lang="de-CH" sz="3000" b="1" dirty="0" smtClean="0"/>
              <a:t/>
            </a:r>
            <a:br>
              <a:rPr lang="de-CH" sz="3000" b="1" dirty="0" smtClean="0"/>
            </a:br>
            <a:r>
              <a:rPr lang="de-CH" sz="3000" b="1" dirty="0" smtClean="0"/>
              <a:t>     </a:t>
            </a:r>
            <a:r>
              <a:rPr lang="de-CH" sz="3000" dirty="0" smtClean="0"/>
              <a:t>Non</a:t>
            </a:r>
            <a:r>
              <a:rPr lang="de-CH" sz="3000" b="1" dirty="0" smtClean="0"/>
              <a:t>-</a:t>
            </a:r>
            <a:r>
              <a:rPr lang="de-CH" sz="3000" dirty="0" err="1" smtClean="0"/>
              <a:t>Funcitional</a:t>
            </a:r>
            <a:endParaRPr lang="de-CH" sz="3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1378800" y="1231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Mehrbenutzerfähigkeit</a:t>
            </a:r>
          </a:p>
          <a:p>
            <a:r>
              <a:rPr lang="de-CH" dirty="0" smtClean="0"/>
              <a:t>Aktualität Daten</a:t>
            </a:r>
          </a:p>
          <a:p>
            <a:r>
              <a:rPr lang="de-CH" dirty="0" smtClean="0"/>
              <a:t>Performance System </a:t>
            </a:r>
          </a:p>
          <a:p>
            <a:r>
              <a:rPr lang="de-CH" dirty="0" smtClean="0"/>
              <a:t>Datenschutz Gewährleistung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464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78800" y="1231200"/>
            <a:ext cx="10515600" cy="4351338"/>
          </a:xfrm>
        </p:spPr>
        <p:txBody>
          <a:bodyPr/>
          <a:lstStyle/>
          <a:p>
            <a:r>
              <a:rPr lang="de-CH" dirty="0" smtClean="0"/>
              <a:t>Manuelle Tests</a:t>
            </a:r>
          </a:p>
          <a:p>
            <a:r>
              <a:rPr lang="de-CH" dirty="0" smtClean="0"/>
              <a:t>Automatisierte Tests</a:t>
            </a:r>
          </a:p>
          <a:p>
            <a:endParaRPr lang="de-CH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169200"/>
            <a:ext cx="10515600" cy="922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 err="1" smtClean="0"/>
              <a:t>Testing</a:t>
            </a:r>
            <a:endParaRPr lang="de-CH" sz="3000" b="1" dirty="0" smtClean="0"/>
          </a:p>
          <a:p>
            <a:pPr>
              <a:lnSpc>
                <a:spcPct val="100000"/>
              </a:lnSpc>
              <a:tabLst>
                <a:tab pos="7440613" algn="r"/>
              </a:tabLst>
            </a:pPr>
            <a:endParaRPr lang="de-CH" sz="3000" dirty="0"/>
          </a:p>
        </p:txBody>
      </p:sp>
    </p:spTree>
    <p:extLst>
      <p:ext uri="{BB962C8B-B14F-4D97-AF65-F5344CB8AC3E}">
        <p14:creationId xmlns:p14="http://schemas.microsoft.com/office/powerpoint/2010/main" val="34870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32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Task 4 User and System Requirement</vt:lpstr>
      <vt:lpstr>Produktbeschreibung      </vt:lpstr>
      <vt:lpstr>User Requirements      Use Case Diagramm</vt:lpstr>
      <vt:lpstr>System Requirements      Functional– Diagnose Verwalten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SE Process We chose Scrum</dc:title>
  <dc:creator>Remy laville</dc:creator>
  <cp:lastModifiedBy>Rajina Kandiah</cp:lastModifiedBy>
  <cp:revision>46</cp:revision>
  <dcterms:created xsi:type="dcterms:W3CDTF">2016-03-04T14:13:06Z</dcterms:created>
  <dcterms:modified xsi:type="dcterms:W3CDTF">2016-04-06T15:05:45Z</dcterms:modified>
</cp:coreProperties>
</file>