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12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34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78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80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65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23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6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5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51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8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26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C4C2-9FD7-4C27-8EF2-FBEA89619D3C}" type="datetimeFigureOut">
              <a:rPr lang="de-CH" smtClean="0"/>
              <a:t>02.03.2016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1B03-CAD2-4456-A91A-8CA33BB3B0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02.03.2016</a:t>
            </a:r>
          </a:p>
          <a:p>
            <a:r>
              <a:rPr lang="de-CH" dirty="0" smtClean="0"/>
              <a:t>CS1-Task1</a:t>
            </a:r>
          </a:p>
          <a:p>
            <a:r>
              <a:rPr lang="de-CH" dirty="0" smtClean="0"/>
              <a:t>Team Orange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14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Stakeholders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Ärzte</a:t>
            </a:r>
          </a:p>
          <a:p>
            <a:r>
              <a:rPr lang="de-CH" dirty="0" smtClean="0"/>
              <a:t>Krankenschwestern</a:t>
            </a:r>
          </a:p>
          <a:p>
            <a:r>
              <a:rPr lang="de-CH" dirty="0" smtClean="0"/>
              <a:t>Pflegehilfen</a:t>
            </a:r>
          </a:p>
          <a:p>
            <a:r>
              <a:rPr lang="de-CH" dirty="0" smtClean="0"/>
              <a:t>Rezeptionisten</a:t>
            </a:r>
          </a:p>
          <a:p>
            <a:r>
              <a:rPr lang="de-CH" dirty="0" smtClean="0"/>
              <a:t>MPA</a:t>
            </a:r>
          </a:p>
          <a:p>
            <a:r>
              <a:rPr lang="de-CH" dirty="0" smtClean="0"/>
              <a:t>Management</a:t>
            </a:r>
          </a:p>
          <a:p>
            <a:r>
              <a:rPr lang="de-CH" dirty="0" smtClean="0"/>
              <a:t>Behörden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582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Key- 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Patientenverwaltung (Zeitplan, Med. Informationen)</a:t>
            </a:r>
          </a:p>
          <a:p>
            <a:r>
              <a:rPr lang="de-CH" dirty="0" smtClean="0"/>
              <a:t>Datenabgleich der Institutionen</a:t>
            </a:r>
          </a:p>
          <a:p>
            <a:r>
              <a:rPr lang="de-CH" dirty="0" smtClean="0"/>
              <a:t>Berechtigungssystem</a:t>
            </a:r>
          </a:p>
          <a:p>
            <a:r>
              <a:rPr lang="de-CH" dirty="0" smtClean="0"/>
              <a:t>Historisierung der Datensätze</a:t>
            </a:r>
          </a:p>
          <a:p>
            <a:r>
              <a:rPr lang="de-CH" dirty="0" smtClean="0"/>
              <a:t>Erstellung von Reports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75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 </a:t>
            </a:r>
            <a:r>
              <a:rPr lang="de-CH" dirty="0" smtClean="0"/>
              <a:t>Critical </a:t>
            </a:r>
            <a:r>
              <a:rPr lang="de-CH" dirty="0" err="1" smtClean="0"/>
              <a:t>Success</a:t>
            </a:r>
            <a:r>
              <a:rPr lang="de-CH" dirty="0" smtClean="0"/>
              <a:t> Faktors</a:t>
            </a:r>
            <a:r>
              <a:rPr lang="de-CH" dirty="0"/>
              <a:t> 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Datenaufbewahrung (Dauer, Ort)</a:t>
            </a:r>
          </a:p>
          <a:p>
            <a:r>
              <a:rPr lang="de-CH" dirty="0" smtClean="0"/>
              <a:t>Datenabgleich zwischen </a:t>
            </a:r>
            <a:r>
              <a:rPr lang="de-CH" dirty="0"/>
              <a:t>I</a:t>
            </a:r>
            <a:r>
              <a:rPr lang="de-CH" dirty="0" smtClean="0"/>
              <a:t>nstitutionen</a:t>
            </a:r>
          </a:p>
          <a:p>
            <a:r>
              <a:rPr lang="de-CH" dirty="0" smtClean="0"/>
              <a:t>Datenschutz</a:t>
            </a:r>
          </a:p>
          <a:p>
            <a:r>
              <a:rPr lang="de-CH" dirty="0" smtClean="0"/>
              <a:t>Verschiedene Prozesse der </a:t>
            </a:r>
            <a:r>
              <a:rPr lang="de-CH" dirty="0"/>
              <a:t>I</a:t>
            </a:r>
            <a:r>
              <a:rPr lang="de-CH" dirty="0" smtClean="0"/>
              <a:t>nstitutionen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521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MHC-PMS</vt:lpstr>
      <vt:lpstr>Stakeholders</vt:lpstr>
      <vt:lpstr>Key- Features</vt:lpstr>
      <vt:lpstr> Critical Success Faktors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</dc:title>
  <dc:creator>elisa schnabel</dc:creator>
  <cp:lastModifiedBy>elisa schnabel</cp:lastModifiedBy>
  <cp:revision>2</cp:revision>
  <dcterms:created xsi:type="dcterms:W3CDTF">2016-03-02T17:38:12Z</dcterms:created>
  <dcterms:modified xsi:type="dcterms:W3CDTF">2016-03-02T18:12:00Z</dcterms:modified>
</cp:coreProperties>
</file>