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60" r:id="rId4"/>
    <p:sldId id="276" r:id="rId5"/>
    <p:sldId id="277" r:id="rId6"/>
    <p:sldId id="270" r:id="rId7"/>
    <p:sldId id="272" r:id="rId8"/>
    <p:sldId id="273" r:id="rId9"/>
    <p:sldId id="274" r:id="rId10"/>
    <p:sldId id="275" r:id="rId11"/>
    <p:sldId id="27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81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4A52-75F1-4096-BB87-5B9737C99670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BBEB-6259-44A5-B242-94A37793A6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213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 userDrawn="1"/>
        </p:nvSpPr>
        <p:spPr>
          <a:xfrm>
            <a:off x="25400" y="16932"/>
            <a:ext cx="12141200" cy="6800427"/>
          </a:xfrm>
          <a:prstGeom prst="rect">
            <a:avLst/>
          </a:prstGeom>
          <a:noFill/>
          <a:ln w="28575">
            <a:solidFill>
              <a:srgbClr val="FF99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2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2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5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hteck 8"/>
          <p:cNvSpPr/>
          <p:nvPr userDrawn="1"/>
        </p:nvSpPr>
        <p:spPr>
          <a:xfrm>
            <a:off x="25400" y="16932"/>
            <a:ext cx="12141200" cy="6800427"/>
          </a:xfrm>
          <a:prstGeom prst="rect">
            <a:avLst/>
          </a:prstGeom>
          <a:noFill/>
          <a:ln w="28575">
            <a:solidFill>
              <a:srgbClr val="FF99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7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76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9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71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007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5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88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110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F014-B612-4199-8E75-E06EF3B223CF}" type="datetimeFigureOut">
              <a:rPr lang="de-CH" smtClean="0"/>
              <a:t>14.06.2016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3E3B-B5F3-4EC7-8B10-42B0F715F6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98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2423477"/>
          </a:xfrm>
        </p:spPr>
        <p:txBody>
          <a:bodyPr>
            <a:normAutofit/>
          </a:bodyPr>
          <a:lstStyle/>
          <a:p>
            <a:r>
              <a:rPr lang="de-CH" b="1" dirty="0">
                <a:solidFill>
                  <a:srgbClr val="FF6600"/>
                </a:solidFill>
              </a:rPr>
              <a:t>Task </a:t>
            </a:r>
            <a:r>
              <a:rPr lang="de-CH" b="1" dirty="0" smtClean="0">
                <a:solidFill>
                  <a:srgbClr val="FF6600"/>
                </a:solidFill>
              </a:rPr>
              <a:t>14</a:t>
            </a:r>
            <a:r>
              <a:rPr lang="de-CH" b="1" dirty="0">
                <a:solidFill>
                  <a:srgbClr val="FF6600"/>
                </a:solidFill>
              </a:rPr>
              <a:t/>
            </a:r>
            <a:br>
              <a:rPr lang="de-CH" b="1" dirty="0">
                <a:solidFill>
                  <a:srgbClr val="FF6600"/>
                </a:solidFill>
              </a:rPr>
            </a:br>
            <a:r>
              <a:rPr lang="de-CH" sz="5500" b="1" dirty="0" smtClean="0">
                <a:solidFill>
                  <a:srgbClr val="FF6600"/>
                </a:solidFill>
              </a:rPr>
              <a:t>final </a:t>
            </a:r>
            <a:r>
              <a:rPr lang="de-CH" sz="5500" b="1" dirty="0" err="1" smtClean="0">
                <a:solidFill>
                  <a:srgbClr val="FF6600"/>
                </a:solidFill>
              </a:rPr>
              <a:t>presentation</a:t>
            </a:r>
            <a:endParaRPr lang="de-CH" sz="5500" b="1" dirty="0">
              <a:solidFill>
                <a:srgbClr val="FF66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83242"/>
            <a:ext cx="9144000" cy="974558"/>
          </a:xfrm>
        </p:spPr>
        <p:txBody>
          <a:bodyPr/>
          <a:lstStyle/>
          <a:p>
            <a:r>
              <a:rPr lang="de-CH" dirty="0"/>
              <a:t>Team Orange</a:t>
            </a:r>
          </a:p>
          <a:p>
            <a:r>
              <a:rPr lang="de-CH" dirty="0" smtClean="0"/>
              <a:t>Mittwoch, </a:t>
            </a:r>
            <a:r>
              <a:rPr lang="de-CH" dirty="0" smtClean="0"/>
              <a:t>15.06.2016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657946" y="3244334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ch.bfh.bti7081.s2016.orange</a:t>
            </a:r>
          </a:p>
        </p:txBody>
      </p:sp>
    </p:spTree>
    <p:extLst>
      <p:ext uri="{BB962C8B-B14F-4D97-AF65-F5344CB8AC3E}">
        <p14:creationId xmlns:p14="http://schemas.microsoft.com/office/powerpoint/2010/main" val="5153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516" y="531617"/>
            <a:ext cx="10515600" cy="92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>
                <a:solidFill>
                  <a:srgbClr val="FF6600"/>
                </a:solidFill>
              </a:rPr>
              <a:t>Anna</a:t>
            </a:r>
            <a:endParaRPr lang="de-CH" sz="3000" dirty="0">
              <a:solidFill>
                <a:srgbClr val="FF6600"/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67972" y="257048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78800" y="1231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39733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6600"/>
                </a:solidFill>
              </a:rPr>
              <a:t>Demo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err="1" smtClean="0"/>
              <a:t>Application</a:t>
            </a:r>
            <a:r>
              <a:rPr lang="de-CH" sz="3000" dirty="0" smtClean="0"/>
              <a:t> </a:t>
            </a:r>
            <a:r>
              <a:rPr lang="de-CH" sz="3000" dirty="0" err="1" smtClean="0"/>
              <a:t>mentalhealth</a:t>
            </a:r>
            <a:r>
              <a:rPr lang="de-CH" sz="3000" dirty="0" smtClean="0"/>
              <a:t> care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128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19264" y="2490638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45549" y="12465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000" dirty="0" err="1" smtClean="0"/>
              <a:t>Lessons</a:t>
            </a:r>
            <a:r>
              <a:rPr lang="de-CH" sz="3000" dirty="0" smtClean="0"/>
              <a:t> </a:t>
            </a:r>
            <a:r>
              <a:rPr lang="de-CH" sz="3000" dirty="0" err="1" smtClean="0"/>
              <a:t>learned</a:t>
            </a:r>
            <a:endParaRPr lang="de-CH" sz="3000" dirty="0" smtClean="0"/>
          </a:p>
          <a:p>
            <a:r>
              <a:rPr lang="de-CH" sz="3000" dirty="0" smtClean="0"/>
              <a:t>Personal </a:t>
            </a:r>
            <a:r>
              <a:rPr lang="de-CH" sz="3000" dirty="0" err="1" smtClean="0"/>
              <a:t>Contribution</a:t>
            </a:r>
            <a:endParaRPr lang="de-CH" sz="3000" dirty="0" smtClean="0"/>
          </a:p>
          <a:p>
            <a:r>
              <a:rPr lang="de-CH" sz="3000" dirty="0" smtClean="0"/>
              <a:t>Demo</a:t>
            </a:r>
          </a:p>
          <a:p>
            <a:pPr marL="0" indent="0">
              <a:buNone/>
            </a:pPr>
            <a:endParaRPr lang="de-CH" sz="3000" dirty="0" smtClean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598516" y="531617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err="1" smtClean="0">
                <a:solidFill>
                  <a:srgbClr val="FF6600"/>
                </a:solidFill>
              </a:rPr>
              <a:t>Overview</a:t>
            </a:r>
            <a:endParaRPr lang="de-CH" sz="3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19264" y="2490638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45549" y="12465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Für Ideen Sammlung praktisch</a:t>
            </a:r>
          </a:p>
          <a:p>
            <a:r>
              <a:rPr lang="de-CH" sz="2400" dirty="0" smtClean="0"/>
              <a:t>ungewohnt</a:t>
            </a:r>
          </a:p>
          <a:p>
            <a:pPr marL="0" indent="0">
              <a:buNone/>
            </a:pPr>
            <a:endParaRPr lang="de-CH" sz="2400" dirty="0" smtClean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598516" y="531617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err="1" smtClean="0">
                <a:solidFill>
                  <a:srgbClr val="FF6600"/>
                </a:solidFill>
              </a:rPr>
              <a:t>Lessons</a:t>
            </a:r>
            <a:r>
              <a:rPr lang="de-CH" sz="3000" b="1" dirty="0" smtClean="0">
                <a:solidFill>
                  <a:srgbClr val="FF6600"/>
                </a:solidFill>
              </a:rPr>
              <a:t> </a:t>
            </a:r>
            <a:r>
              <a:rPr lang="de-CH" sz="3000" b="1" dirty="0" err="1" smtClean="0">
                <a:solidFill>
                  <a:srgbClr val="FF6600"/>
                </a:solidFill>
              </a:rPr>
              <a:t>learned</a:t>
            </a:r>
            <a:r>
              <a:rPr lang="de-CH" sz="3000" b="1" dirty="0" smtClean="0">
                <a:solidFill>
                  <a:srgbClr val="FF6600"/>
                </a:solidFill>
              </a:rPr>
              <a:t> - Storyboard</a:t>
            </a:r>
            <a:endParaRPr lang="de-CH" sz="3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67972" y="257048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45549" y="12465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wichtig</a:t>
            </a:r>
          </a:p>
          <a:p>
            <a:endParaRPr lang="de-CH" sz="2400" dirty="0" smtClean="0"/>
          </a:p>
          <a:p>
            <a:pPr marL="0" indent="0">
              <a:buNone/>
            </a:pPr>
            <a:endParaRPr lang="de-CH" sz="2400" dirty="0" smtClean="0"/>
          </a:p>
          <a:p>
            <a:pPr marL="0" indent="0">
              <a:buNone/>
            </a:pPr>
            <a:endParaRPr lang="de-CH" sz="2400" dirty="0" smtClean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598516" y="531617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err="1" smtClean="0">
                <a:solidFill>
                  <a:srgbClr val="FF6600"/>
                </a:solidFill>
              </a:rPr>
              <a:t>Lessons</a:t>
            </a:r>
            <a:r>
              <a:rPr lang="de-CH" sz="3000" b="1" dirty="0" smtClean="0">
                <a:solidFill>
                  <a:srgbClr val="FF6600"/>
                </a:solidFill>
              </a:rPr>
              <a:t> </a:t>
            </a:r>
            <a:r>
              <a:rPr lang="de-CH" sz="3000" b="1" dirty="0" err="1" smtClean="0">
                <a:solidFill>
                  <a:srgbClr val="FF6600"/>
                </a:solidFill>
              </a:rPr>
              <a:t>learned</a:t>
            </a:r>
            <a:r>
              <a:rPr lang="de-CH" sz="3000" b="1" dirty="0" smtClean="0">
                <a:solidFill>
                  <a:srgbClr val="FF6600"/>
                </a:solidFill>
              </a:rPr>
              <a:t> - </a:t>
            </a:r>
            <a:r>
              <a:rPr lang="de-CH" sz="3000" b="1" dirty="0" err="1" smtClean="0">
                <a:solidFill>
                  <a:srgbClr val="FF6600"/>
                </a:solidFill>
              </a:rPr>
              <a:t>Requirements</a:t>
            </a:r>
            <a:endParaRPr lang="de-CH" sz="3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67972" y="257048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45549" y="12465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Wichtig sich an </a:t>
            </a:r>
            <a:r>
              <a:rPr lang="de-CH" sz="2400" dirty="0" err="1" smtClean="0"/>
              <a:t>Scrum</a:t>
            </a:r>
            <a:r>
              <a:rPr lang="de-CH" sz="2400" dirty="0" smtClean="0"/>
              <a:t> </a:t>
            </a:r>
            <a:r>
              <a:rPr lang="de-CH" sz="2400" dirty="0" err="1" smtClean="0"/>
              <a:t>planning</a:t>
            </a:r>
            <a:r>
              <a:rPr lang="de-CH" sz="2400" dirty="0" smtClean="0"/>
              <a:t> zu halten</a:t>
            </a:r>
          </a:p>
          <a:p>
            <a:r>
              <a:rPr lang="de-CH" sz="2400" dirty="0" smtClean="0"/>
              <a:t>Tasks genau beschreiben</a:t>
            </a:r>
          </a:p>
          <a:p>
            <a:r>
              <a:rPr lang="de-CH" sz="2400" dirty="0" smtClean="0"/>
              <a:t>Knappe Zeitressourcen</a:t>
            </a:r>
            <a:r>
              <a:rPr lang="de-CH" sz="2400" dirty="0" smtClean="0">
                <a:sym typeface="Wingdings" panose="05000000000000000000" pitchFamily="2" charset="2"/>
              </a:rPr>
              <a:t> besser planen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Diagramme waren praktisch bei Implementierung</a:t>
            </a:r>
            <a:endParaRPr lang="de-CH" sz="2400" dirty="0" smtClean="0"/>
          </a:p>
          <a:p>
            <a:pPr marL="0" indent="0">
              <a:buNone/>
            </a:pPr>
            <a:endParaRPr lang="de-CH" sz="2400" dirty="0" smtClean="0"/>
          </a:p>
          <a:p>
            <a:pPr marL="0" indent="0">
              <a:buNone/>
            </a:pPr>
            <a:endParaRPr lang="de-CH" sz="2400" dirty="0" smtClean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598516" y="531617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err="1" smtClean="0">
                <a:solidFill>
                  <a:srgbClr val="FF6600"/>
                </a:solidFill>
              </a:rPr>
              <a:t>Lessons</a:t>
            </a:r>
            <a:r>
              <a:rPr lang="de-CH" sz="3000" b="1" dirty="0" smtClean="0">
                <a:solidFill>
                  <a:srgbClr val="FF6600"/>
                </a:solidFill>
              </a:rPr>
              <a:t> </a:t>
            </a:r>
            <a:r>
              <a:rPr lang="de-CH" sz="3000" b="1" dirty="0" err="1" smtClean="0">
                <a:solidFill>
                  <a:srgbClr val="FF6600"/>
                </a:solidFill>
              </a:rPr>
              <a:t>learned</a:t>
            </a:r>
            <a:r>
              <a:rPr lang="de-CH" sz="3000" b="1" dirty="0" smtClean="0">
                <a:solidFill>
                  <a:srgbClr val="FF6600"/>
                </a:solidFill>
              </a:rPr>
              <a:t> - Implementation</a:t>
            </a:r>
            <a:endParaRPr lang="de-CH" sz="3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516" y="531617"/>
            <a:ext cx="10515600" cy="92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>
                <a:solidFill>
                  <a:srgbClr val="FF6600"/>
                </a:solidFill>
              </a:rPr>
              <a:t>Personal </a:t>
            </a:r>
            <a:r>
              <a:rPr lang="de-CH" sz="3000" b="1" dirty="0" err="1" smtClean="0">
                <a:solidFill>
                  <a:srgbClr val="FF6600"/>
                </a:solidFill>
              </a:rPr>
              <a:t>contribution</a:t>
            </a:r>
            <a:endParaRPr lang="de-CH" sz="3000" dirty="0">
              <a:solidFill>
                <a:srgbClr val="FF6600"/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67972" y="257048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78800" y="1231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2400" dirty="0" smtClean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35507"/>
              </p:ext>
            </p:extLst>
          </p:nvPr>
        </p:nvGraphicFramePr>
        <p:xfrm>
          <a:off x="598516" y="1437697"/>
          <a:ext cx="10720771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6577">
                  <a:extLst>
                    <a:ext uri="{9D8B030D-6E8A-4147-A177-3AD203B41FA5}">
                      <a16:colId xmlns:a16="http://schemas.microsoft.com/office/drawing/2014/main" val="2000508285"/>
                    </a:ext>
                  </a:extLst>
                </a:gridCol>
                <a:gridCol w="7864194">
                  <a:extLst>
                    <a:ext uri="{9D8B030D-6E8A-4147-A177-3AD203B41FA5}">
                      <a16:colId xmlns:a16="http://schemas.microsoft.com/office/drawing/2014/main" val="2988163390"/>
                    </a:ext>
                  </a:extLst>
                </a:gridCol>
              </a:tblGrid>
              <a:tr h="440504">
                <a:tc>
                  <a:txBody>
                    <a:bodyPr/>
                    <a:lstStyle/>
                    <a:p>
                      <a:r>
                        <a:rPr lang="de-CH" sz="3000" dirty="0" smtClean="0"/>
                        <a:t>Name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000" dirty="0" smtClean="0"/>
                        <a:t>Tasks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50366"/>
                  </a:ext>
                </a:extLst>
              </a:tr>
              <a:tr h="766343">
                <a:tc>
                  <a:txBody>
                    <a:bodyPr/>
                    <a:lstStyle/>
                    <a:p>
                      <a:r>
                        <a:rPr lang="de-CH" sz="3500" dirty="0" smtClean="0"/>
                        <a:t>Stephan</a:t>
                      </a:r>
                      <a:endParaRPr lang="en-US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-Patienten Übersicht</a:t>
                      </a:r>
                    </a:p>
                    <a:p>
                      <a:r>
                        <a:rPr lang="de-CH" sz="2000" dirty="0" smtClean="0"/>
                        <a:t>-</a:t>
                      </a:r>
                      <a:r>
                        <a:rPr lang="de-CH" sz="2000" baseline="0" dirty="0" smtClean="0"/>
                        <a:t>Patienten Suche</a:t>
                      </a:r>
                    </a:p>
                    <a:p>
                      <a:r>
                        <a:rPr lang="de-CH" sz="2000" baseline="0" dirty="0" smtClean="0"/>
                        <a:t>-GUI vereinheitlichen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30227"/>
                  </a:ext>
                </a:extLst>
              </a:tr>
              <a:tr h="766343">
                <a:tc>
                  <a:txBody>
                    <a:bodyPr/>
                    <a:lstStyle/>
                    <a:p>
                      <a:r>
                        <a:rPr lang="de-CH" sz="3500" dirty="0" smtClean="0"/>
                        <a:t>Rajina</a:t>
                      </a:r>
                      <a:endParaRPr lang="en-US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-Patient </a:t>
                      </a:r>
                      <a:r>
                        <a:rPr lang="de-CH" sz="2000" dirty="0" err="1" smtClean="0"/>
                        <a:t>Creation</a:t>
                      </a:r>
                      <a:r>
                        <a:rPr lang="de-CH" sz="2000" dirty="0" smtClean="0"/>
                        <a:t> (View, Controller,</a:t>
                      </a:r>
                      <a:r>
                        <a:rPr lang="de-CH" sz="2000" baseline="0" dirty="0" smtClean="0"/>
                        <a:t> </a:t>
                      </a:r>
                      <a:r>
                        <a:rPr lang="de-CH" sz="2000" baseline="0" dirty="0" err="1" smtClean="0"/>
                        <a:t>Persistence</a:t>
                      </a:r>
                      <a:r>
                        <a:rPr lang="de-CH" sz="2000" baseline="0" dirty="0" smtClean="0"/>
                        <a:t>, Validation)</a:t>
                      </a:r>
                      <a:br>
                        <a:rPr lang="de-CH" sz="2000" baseline="0" dirty="0" smtClean="0"/>
                      </a:br>
                      <a:r>
                        <a:rPr lang="de-CH" sz="2000" baseline="0" dirty="0" smtClean="0"/>
                        <a:t>-Login (View, Controller, DB, Validation) </a:t>
                      </a:r>
                    </a:p>
                    <a:p>
                      <a:r>
                        <a:rPr lang="de-CH" sz="2000" baseline="0" dirty="0" smtClean="0"/>
                        <a:t>-Session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18893"/>
                  </a:ext>
                </a:extLst>
              </a:tr>
              <a:tr h="766343">
                <a:tc>
                  <a:txBody>
                    <a:bodyPr/>
                    <a:lstStyle/>
                    <a:p>
                      <a:r>
                        <a:rPr lang="de-CH" sz="3500" dirty="0" smtClean="0"/>
                        <a:t>Elisa</a:t>
                      </a:r>
                      <a:endParaRPr lang="en-US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-DB Konfiguration</a:t>
                      </a:r>
                    </a:p>
                    <a:p>
                      <a:r>
                        <a:rPr lang="de-CH" sz="2000" dirty="0" smtClean="0"/>
                        <a:t>-Patienten</a:t>
                      </a:r>
                      <a:r>
                        <a:rPr lang="de-CH" sz="2000" baseline="0" dirty="0" smtClean="0"/>
                        <a:t> Status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CH" sz="2000" baseline="0" dirty="0" smtClean="0"/>
                        <a:t>-Medikation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13403"/>
                  </a:ext>
                </a:extLst>
              </a:tr>
              <a:tr h="766343">
                <a:tc>
                  <a:txBody>
                    <a:bodyPr/>
                    <a:lstStyle/>
                    <a:p>
                      <a:r>
                        <a:rPr lang="de-CH" sz="3500" dirty="0" smtClean="0"/>
                        <a:t>Anna</a:t>
                      </a:r>
                      <a:endParaRPr lang="en-US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-Patient</a:t>
                      </a:r>
                      <a:r>
                        <a:rPr lang="de-CH" sz="2000" baseline="0" dirty="0" smtClean="0"/>
                        <a:t>en Verwaltung (Validation)</a:t>
                      </a:r>
                    </a:p>
                    <a:p>
                      <a:r>
                        <a:rPr lang="de-CH" sz="2000" baseline="0" dirty="0" smtClean="0"/>
                        <a:t>-Patienten Status</a:t>
                      </a:r>
                    </a:p>
                    <a:p>
                      <a:r>
                        <a:rPr lang="de-CH" sz="2000" baseline="0" dirty="0" smtClean="0"/>
                        <a:t>-Diagnose Verwaltung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2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516" y="531617"/>
            <a:ext cx="10515600" cy="92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>
                <a:solidFill>
                  <a:srgbClr val="FF6600"/>
                </a:solidFill>
              </a:rPr>
              <a:t>Stephan</a:t>
            </a:r>
            <a:endParaRPr lang="de-CH" sz="3000" dirty="0">
              <a:solidFill>
                <a:srgbClr val="FF6600"/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67972" y="257048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78800" y="1231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38830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560" y="147653"/>
            <a:ext cx="10515600" cy="92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>
                <a:solidFill>
                  <a:srgbClr val="FF6600"/>
                </a:solidFill>
              </a:rPr>
              <a:t>Rajina</a:t>
            </a:r>
            <a:r>
              <a:rPr lang="de-CH" sz="3000" b="1" dirty="0" smtClean="0"/>
              <a:t> </a:t>
            </a:r>
            <a:endParaRPr lang="de-CH" sz="30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67972" y="257048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78800" y="1231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2400" dirty="0" smtClean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22" y="2903843"/>
            <a:ext cx="5950983" cy="3744260"/>
          </a:xfrm>
          <a:prstGeom prst="rect">
            <a:avLst/>
          </a:prstGeom>
          <a:ln>
            <a:solidFill>
              <a:srgbClr val="FF9933"/>
            </a:solidFill>
          </a:ln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1"/>
          <a:stretch/>
        </p:blipFill>
        <p:spPr>
          <a:xfrm>
            <a:off x="4196080" y="335911"/>
            <a:ext cx="6790008" cy="2376177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6" name="Titel 1"/>
          <p:cNvSpPr txBox="1">
            <a:spLocks/>
          </p:cNvSpPr>
          <p:nvPr/>
        </p:nvSpPr>
        <p:spPr>
          <a:xfrm>
            <a:off x="652377" y="4122720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/>
              <a:t>– Session</a:t>
            </a:r>
            <a:endParaRPr lang="de-CH" sz="3000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696005" y="1307835"/>
            <a:ext cx="10515600" cy="92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/>
              <a:t>– Login</a:t>
            </a:r>
            <a:endParaRPr lang="de-CH" sz="3000" dirty="0"/>
          </a:p>
        </p:txBody>
      </p:sp>
    </p:spTree>
    <p:extLst>
      <p:ext uri="{BB962C8B-B14F-4D97-AF65-F5344CB8AC3E}">
        <p14:creationId xmlns:p14="http://schemas.microsoft.com/office/powerpoint/2010/main" val="19070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516" y="531617"/>
            <a:ext cx="10515600" cy="92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7440613" algn="r"/>
              </a:tabLst>
            </a:pPr>
            <a:r>
              <a:rPr lang="de-CH" sz="3000" b="1" dirty="0" smtClean="0">
                <a:solidFill>
                  <a:srgbClr val="FF6600"/>
                </a:solidFill>
              </a:rPr>
              <a:t>Elisa</a:t>
            </a:r>
            <a:endParaRPr lang="de-CH" sz="3000" dirty="0">
              <a:solidFill>
                <a:srgbClr val="FF6600"/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4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 flipH="1">
            <a:off x="3911600" y="169672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 flipH="1">
            <a:off x="3895464" y="152400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 flipH="1">
            <a:off x="3867972" y="2570480"/>
            <a:ext cx="71120" cy="3684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flipV="1">
            <a:off x="3819264" y="6369963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 flipV="1">
            <a:off x="3819264" y="6328370"/>
            <a:ext cx="152400" cy="11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 flipH="1" flipV="1">
            <a:off x="2163184" y="6490930"/>
            <a:ext cx="152400" cy="19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 flipV="1">
            <a:off x="3819264" y="1295652"/>
            <a:ext cx="376816" cy="15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378800" y="1231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15106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45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Task 14 final presentation</vt:lpstr>
      <vt:lpstr>PowerPoint-Präsentation</vt:lpstr>
      <vt:lpstr>PowerPoint-Präsentation</vt:lpstr>
      <vt:lpstr>PowerPoint-Präsentation</vt:lpstr>
      <vt:lpstr>PowerPoint-Präsentation</vt:lpstr>
      <vt:lpstr>Personal contribution</vt:lpstr>
      <vt:lpstr>Stephan</vt:lpstr>
      <vt:lpstr>Rajina </vt:lpstr>
      <vt:lpstr>Elisa</vt:lpstr>
      <vt:lpstr>Anna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SE Process We chose Scrum</dc:title>
  <dc:creator>Remy laville</dc:creator>
  <cp:lastModifiedBy>Rajina Kandiah</cp:lastModifiedBy>
  <cp:revision>50</cp:revision>
  <dcterms:created xsi:type="dcterms:W3CDTF">2016-03-04T14:13:06Z</dcterms:created>
  <dcterms:modified xsi:type="dcterms:W3CDTF">2016-06-14T09:09:48Z</dcterms:modified>
</cp:coreProperties>
</file>