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9193" autoAdjust="0"/>
  </p:normalViewPr>
  <p:slideViewPr>
    <p:cSldViewPr>
      <p:cViewPr>
        <p:scale>
          <a:sx n="75" d="100"/>
          <a:sy n="75" d="100"/>
        </p:scale>
        <p:origin x="164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CDB1-671E-4A68-8FB2-54674BF34A9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AE5C-07F5-4A0A-836C-CDCB56A8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Features: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AE5C-07F5-4A0A-836C-CDCB56A83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Tokenizer =&gt; bad 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AE5C-07F5-4A0A-836C-CDCB56A8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AE5C-07F5-4A0A-836C-CDCB56A83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AE5C-07F5-4A0A-836C-CDCB56A83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619E5-5DB6-4920-A410-11CCD82D2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dirty="0"/>
              <a:t>Sentiment Analysis</a:t>
            </a:r>
            <a:br>
              <a:rPr lang="en-US" dirty="0"/>
            </a:br>
            <a:r>
              <a:rPr lang="en-US" dirty="0"/>
              <a:t>BTI7535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02C963-F786-4557-905C-736F1CCB7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Elisa Schnabel</a:t>
            </a:r>
          </a:p>
          <a:p>
            <a:r>
              <a:rPr lang="en-US" sz="2400" dirty="0"/>
              <a:t>Anna Schenk</a:t>
            </a:r>
          </a:p>
          <a:p>
            <a:r>
              <a:rPr lang="en-US" sz="2400" dirty="0"/>
              <a:t>Mathias Rudolf</a:t>
            </a:r>
          </a:p>
        </p:txBody>
      </p:sp>
    </p:spTree>
    <p:extLst>
      <p:ext uri="{BB962C8B-B14F-4D97-AF65-F5344CB8AC3E}">
        <p14:creationId xmlns:p14="http://schemas.microsoft.com/office/powerpoint/2010/main" val="29396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11465-8447-4F3D-997C-F566B64F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A9C9B-01AE-4420-845B-1CA2A3B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Sentiment words</a:t>
            </a:r>
          </a:p>
          <a:p>
            <a:r>
              <a:rPr lang="en-US" dirty="0"/>
              <a:t>Accuracy: 64 %</a:t>
            </a:r>
          </a:p>
        </p:txBody>
      </p:sp>
    </p:spTree>
    <p:extLst>
      <p:ext uri="{BB962C8B-B14F-4D97-AF65-F5344CB8AC3E}">
        <p14:creationId xmlns:p14="http://schemas.microsoft.com/office/powerpoint/2010/main" val="29498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45912-DCF6-44D7-8381-F101FC7A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83F464F-0261-4433-90A8-22356A21D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589053"/>
              </p:ext>
            </p:extLst>
          </p:nvPr>
        </p:nvGraphicFramePr>
        <p:xfrm>
          <a:off x="457200" y="1600200"/>
          <a:ext cx="8229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048">
                  <a:extLst>
                    <a:ext uri="{9D8B030D-6E8A-4147-A177-3AD203B41FA5}">
                      <a16:colId xmlns:a16="http://schemas.microsoft.com/office/drawing/2014/main" val="1503052177"/>
                    </a:ext>
                  </a:extLst>
                </a:gridCol>
                <a:gridCol w="1882552">
                  <a:extLst>
                    <a:ext uri="{9D8B030D-6E8A-4147-A177-3AD203B41FA5}">
                      <a16:colId xmlns:a16="http://schemas.microsoft.com/office/drawing/2014/main" val="2339267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StringToWordVector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80.26%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+ </a:t>
                      </a:r>
                      <a:r>
                        <a:rPr lang="en-US" sz="2800" dirty="0" err="1"/>
                        <a:t>LovinsStemmer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76.95%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6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+ TF IDF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+ </a:t>
                      </a:r>
                      <a:r>
                        <a:rPr lang="en-US" sz="2800" dirty="0" err="1"/>
                        <a:t>Ngram</a:t>
                      </a:r>
                      <a:r>
                        <a:rPr lang="en-US" sz="2800" dirty="0"/>
                        <a:t> Tokenizer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79.33%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+ Bigram Tokenizer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78.85%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5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0CBCA-7CA1-4932-89C2-0B5308B5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AFDB156-D2FB-4AD3-84B2-E192B477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263849"/>
              </p:ext>
            </p:extLst>
          </p:nvPr>
        </p:nvGraphicFramePr>
        <p:xfrm>
          <a:off x="457200" y="1484784"/>
          <a:ext cx="8229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008">
                  <a:extLst>
                    <a:ext uri="{9D8B030D-6E8A-4147-A177-3AD203B41FA5}">
                      <a16:colId xmlns:a16="http://schemas.microsoft.com/office/drawing/2014/main" val="380425911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3392016740"/>
                    </a:ext>
                  </a:extLst>
                </a:gridCol>
              </a:tblGrid>
              <a:tr h="447740">
                <a:tc>
                  <a:txBody>
                    <a:bodyPr/>
                    <a:lstStyle/>
                    <a:p>
                      <a:r>
                        <a:rPr lang="en-US" sz="2600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7303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Negation (don’t =&gt; NOT_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79.74%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21046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Rating (7/10,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80.17%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37211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Character </a:t>
                      </a:r>
                      <a:r>
                        <a:rPr lang="en-US" sz="2600" dirty="0" err="1"/>
                        <a:t>occurence</a:t>
                      </a:r>
                      <a:r>
                        <a:rPr lang="en-US" sz="2600" dirty="0"/>
                        <a:t> (!,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80.31%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63067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Character repetition count (!,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80.31%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40488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Intense words count(very, never,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80.62%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40615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Bad Words Good Words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6537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Remove Stop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80.94%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984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dirty="0"/>
                        <a:t>+ Increase word weight (last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81.95%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675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+ Most informative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90.55%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0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2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4794-9A22-4F2C-B5F0-85B62A85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CB90-3C71-4179-90B6-3B694CB7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Aroused our interest</a:t>
            </a:r>
          </a:p>
          <a:p>
            <a:r>
              <a:rPr lang="en-US" dirty="0"/>
              <a:t>Much effort, but interesting</a:t>
            </a:r>
          </a:p>
          <a:p>
            <a:r>
              <a:rPr lang="en-US" dirty="0"/>
              <a:t>Difficult to find good features</a:t>
            </a:r>
          </a:p>
          <a:p>
            <a:r>
              <a:rPr lang="en-US" dirty="0"/>
              <a:t>Weka performance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296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155</Words>
  <Application>Microsoft Office PowerPoint</Application>
  <PresentationFormat>Bildschirmpräsentation (4:3)</PresentationFormat>
  <Paragraphs>54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Larissa-Design</vt:lpstr>
      <vt:lpstr>Sentiment Analysis BTI7535</vt:lpstr>
      <vt:lpstr>Baseline</vt:lpstr>
      <vt:lpstr>Naïve Bayes</vt:lpstr>
      <vt:lpstr>Our Features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BTI753</dc:title>
  <dc:creator>elisa schnabel</dc:creator>
  <cp:lastModifiedBy>Mathias Rudolf</cp:lastModifiedBy>
  <cp:revision>29</cp:revision>
  <dcterms:created xsi:type="dcterms:W3CDTF">2017-11-20T18:01:39Z</dcterms:created>
  <dcterms:modified xsi:type="dcterms:W3CDTF">2018-01-03T12:04:37Z</dcterms:modified>
</cp:coreProperties>
</file>