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375DA-15D4-4ED6-8F22-AE4DB7FB0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301A9B-2512-4DBD-88BF-CBAA5EAAC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3B17C-FF8D-4E41-9BD5-A898A63E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2F9AD-79D3-4338-88C1-2A40C4B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BF7DA-8E9D-4992-B311-DAF65EEB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2A19A-8787-47C1-AF60-432F84E0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00F9D-F4DB-4A49-9A9A-9F7177704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25068-3D55-4061-8EDC-7C74126A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7B5F5-ABC6-4DB3-A95F-F4FE7F54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620C68-2E7E-4B4B-8AB0-5067A062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2B0798-38A9-4383-9F0F-9D23F53AF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9C4B98-7609-43E9-AB24-5C802684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82D8A-AE1C-4FB8-A554-E4EF8F2F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CD7D9-0168-4144-8570-2BB9AFA0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D0017-20F4-488C-81D8-58411739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16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45598-5E83-4F6B-A99C-15DC3B95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C012F-5DD0-41AD-A89C-9289E9BB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0C85A-7DE2-447C-9407-81E613B6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43470-210D-4DA6-B2FA-EA4D0C4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FA53B-940C-40B3-AC9D-9CBD0A5A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1C83-C334-4283-AD48-C3BF838B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9C0C7-49A3-438E-B694-A2E1A1ADE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520906-CDCC-4A2B-9925-11DBEF87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58183-8B57-4710-9CC6-0CB61F9E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85555-DA2B-4EAE-8BF2-06036AA4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A5492-CBE5-43C7-8004-3EE569CE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7B9C8-9EAB-4952-909B-C1A84E4CF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4F39B6-4464-4F8B-B55B-59D4F124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0D5AC-366C-462B-8880-2489D1E4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027E67-38C7-4861-AB8F-E1A48C1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A83102-DA6E-48B0-8A61-6D5E7F2C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9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CB2BF-D3EB-4D72-95AC-802269BD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B6D5D8-1CAB-4003-813F-45CD59A69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F42EBE-13C3-445D-9468-72C6362D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2FE813-52B2-40D4-8F6C-D89B8C76E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4817A-9E79-4D12-997F-1695C1D85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173AF2-38A3-4844-90CD-E8E7DCE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5EEA99-E501-416D-AF92-45A5B743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85405C-C40E-4D53-9EAB-1D90A60E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9DE84-E487-4263-A0E6-119EB460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7195AF-4600-48A4-8A6F-10AA7AF6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0E01B-C4AF-4BAF-B7F2-C76879B0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B582FA-AAA8-4160-90D3-9114A27C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4A72DA-B673-4C7E-A822-F5719B9E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08D95-45DB-4F9B-BCCE-681E2028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1639E0-FDCF-4D1F-8DE2-CD308140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9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A0A-D210-49AD-A9C5-1308850B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C7F51-F16E-47E9-BBC2-461BFE5B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2128AC-1615-448E-A5FB-E956077F7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00ED08-A066-43D1-92FD-0D77CA09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4ADB7E-2412-4C5B-A71F-2DA04AA3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0F80F6-7689-4912-A4A6-52BD2AA2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20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48134-E5A9-4B82-A539-C9E0C84B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9AC743-2891-4608-A9AC-F20852F16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E6C34-519D-4667-8AEF-6AA02073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BDF8CD-6C7E-4FBC-8610-CB46A52E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79AC9E-C37B-4854-B218-B46DEC1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FC3F09-34DD-4169-BB19-2ECA2792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4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5714E9-372C-4133-8D32-2540A4F8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1C739E-B6B3-4023-A1A2-6C235779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D3131-082B-482C-82D4-A5BC726C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C7F5E9-A306-4948-A2D2-604C48C88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2D37B-7680-4262-8F67-1F3CDAFB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0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BB6AD1AF-A97F-4123-9C7E-66872BC7FF8F}"/>
              </a:ext>
            </a:extLst>
          </p:cNvPr>
          <p:cNvSpPr/>
          <p:nvPr/>
        </p:nvSpPr>
        <p:spPr>
          <a:xfrm>
            <a:off x="5066440" y="3581131"/>
            <a:ext cx="2059119" cy="537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 design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A7413-5056-4B7D-845E-8E13F0CBB0D1}"/>
              </a:ext>
            </a:extLst>
          </p:cNvPr>
          <p:cNvSpPr/>
          <p:nvPr/>
        </p:nvSpPr>
        <p:spPr>
          <a:xfrm>
            <a:off x="0" y="0"/>
            <a:ext cx="12192000" cy="41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Project Cards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6AC0AE-BD33-4097-B1EF-5A9E7A2EE798}"/>
              </a:ext>
            </a:extLst>
          </p:cNvPr>
          <p:cNvSpPr/>
          <p:nvPr/>
        </p:nvSpPr>
        <p:spPr>
          <a:xfrm>
            <a:off x="641684" y="616803"/>
            <a:ext cx="3176337" cy="362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card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DC9433-FC8C-4FD5-A032-A8501DAAC0DA}"/>
              </a:ext>
            </a:extLst>
          </p:cNvPr>
          <p:cNvSpPr/>
          <p:nvPr/>
        </p:nvSpPr>
        <p:spPr>
          <a:xfrm>
            <a:off x="5524213" y="1483894"/>
            <a:ext cx="1636294" cy="537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input</a:t>
            </a:r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5A54E02-2B6E-46BA-BB31-28CCFC81816E}"/>
              </a:ext>
            </a:extLst>
          </p:cNvPr>
          <p:cNvSpPr txBox="1"/>
          <p:nvPr/>
        </p:nvSpPr>
        <p:spPr>
          <a:xfrm>
            <a:off x="3954379" y="1499935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Name: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542C999-3FCB-441C-8A14-25A28E6CEC97}"/>
              </a:ext>
            </a:extLst>
          </p:cNvPr>
          <p:cNvSpPr/>
          <p:nvPr/>
        </p:nvSpPr>
        <p:spPr>
          <a:xfrm>
            <a:off x="5524213" y="2334125"/>
            <a:ext cx="1636294" cy="537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[x]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BD126F-3A7C-4CBC-BCE8-A033C971973E}"/>
              </a:ext>
            </a:extLst>
          </p:cNvPr>
          <p:cNvSpPr txBox="1"/>
          <p:nvPr/>
        </p:nvSpPr>
        <p:spPr>
          <a:xfrm>
            <a:off x="3954379" y="2418164"/>
            <a:ext cx="145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Public:</a:t>
            </a:r>
          </a:p>
        </p:txBody>
      </p:sp>
    </p:spTree>
    <p:extLst>
      <p:ext uri="{BB962C8B-B14F-4D97-AF65-F5344CB8AC3E}">
        <p14:creationId xmlns:p14="http://schemas.microsoft.com/office/powerpoint/2010/main" val="235288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5BC2A43-DAE6-408D-9B12-6E544C980A3E}"/>
              </a:ext>
            </a:extLst>
          </p:cNvPr>
          <p:cNvSpPr/>
          <p:nvPr/>
        </p:nvSpPr>
        <p:spPr>
          <a:xfrm>
            <a:off x="4131005" y="979714"/>
            <a:ext cx="3452327" cy="489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D9DDBC-9648-448B-A47E-F031532568DC}"/>
              </a:ext>
            </a:extLst>
          </p:cNvPr>
          <p:cNvSpPr/>
          <p:nvPr/>
        </p:nvSpPr>
        <p:spPr>
          <a:xfrm>
            <a:off x="4572000" y="1485614"/>
            <a:ext cx="2566737" cy="1708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Placeholder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E082A0-418B-43E8-AE08-BF0742508BCA}"/>
              </a:ext>
            </a:extLst>
          </p:cNvPr>
          <p:cNvSpPr/>
          <p:nvPr/>
        </p:nvSpPr>
        <p:spPr>
          <a:xfrm>
            <a:off x="4572001" y="3296653"/>
            <a:ext cx="1323474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</a:t>
            </a:r>
            <a:r>
              <a:rPr lang="de-DE" sz="1200" dirty="0" err="1"/>
              <a:t>attribute</a:t>
            </a:r>
            <a:r>
              <a:rPr lang="de-DE" sz="1200" dirty="0"/>
              <a:t>…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7F76F9-CBF1-46C6-AE83-68067337F642}"/>
              </a:ext>
            </a:extLst>
          </p:cNvPr>
          <p:cNvSpPr/>
          <p:nvPr/>
        </p:nvSpPr>
        <p:spPr>
          <a:xfrm>
            <a:off x="6521116" y="3296653"/>
            <a:ext cx="61762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[x] </a:t>
            </a:r>
            <a:r>
              <a:rPr lang="de-DE" sz="800" dirty="0" err="1"/>
              <a:t>highest</a:t>
            </a:r>
            <a:r>
              <a:rPr lang="de-DE" sz="800" dirty="0"/>
              <a:t> </a:t>
            </a:r>
            <a:r>
              <a:rPr lang="de-DE" sz="800" dirty="0" err="1"/>
              <a:t>wins</a:t>
            </a:r>
            <a:endParaRPr lang="de-DE" sz="8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EC0C06-7A6F-418B-A284-D768E9DE3D1C}"/>
              </a:ext>
            </a:extLst>
          </p:cNvPr>
          <p:cNvSpPr/>
          <p:nvPr/>
        </p:nvSpPr>
        <p:spPr>
          <a:xfrm>
            <a:off x="4572000" y="3934899"/>
            <a:ext cx="1066800" cy="5167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[Add </a:t>
            </a:r>
            <a:r>
              <a:rPr lang="de-DE" sz="1000" dirty="0" err="1"/>
              <a:t>attribute</a:t>
            </a:r>
            <a:r>
              <a:rPr lang="de-DE" sz="1000" dirty="0"/>
              <a:t>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6AD1AF-A97F-4123-9C7E-66872BC7FF8F}"/>
              </a:ext>
            </a:extLst>
          </p:cNvPr>
          <p:cNvSpPr/>
          <p:nvPr/>
        </p:nvSpPr>
        <p:spPr>
          <a:xfrm>
            <a:off x="5524213" y="6083395"/>
            <a:ext cx="2059119" cy="537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Save </a:t>
            </a:r>
            <a:r>
              <a:rPr lang="de-DE" dirty="0" err="1"/>
              <a:t>template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A7413-5056-4B7D-845E-8E13F0CBB0D1}"/>
              </a:ext>
            </a:extLst>
          </p:cNvPr>
          <p:cNvSpPr/>
          <p:nvPr/>
        </p:nvSpPr>
        <p:spPr>
          <a:xfrm>
            <a:off x="0" y="0"/>
            <a:ext cx="12192000" cy="41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Project Cards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6AC0AE-BD33-4097-B1EF-5A9E7A2EE798}"/>
              </a:ext>
            </a:extLst>
          </p:cNvPr>
          <p:cNvSpPr/>
          <p:nvPr/>
        </p:nvSpPr>
        <p:spPr>
          <a:xfrm>
            <a:off x="641684" y="616803"/>
            <a:ext cx="3176337" cy="362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Design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61EB3A2-5115-48F0-995C-3BDCDB6B59C3}"/>
              </a:ext>
            </a:extLst>
          </p:cNvPr>
          <p:cNvSpPr/>
          <p:nvPr/>
        </p:nvSpPr>
        <p:spPr>
          <a:xfrm>
            <a:off x="4660232" y="1148157"/>
            <a:ext cx="2302042" cy="21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8CF7893-86C6-4DA7-8CEF-365BA82F0B31}"/>
              </a:ext>
            </a:extLst>
          </p:cNvPr>
          <p:cNvSpPr/>
          <p:nvPr/>
        </p:nvSpPr>
        <p:spPr>
          <a:xfrm>
            <a:off x="5939549" y="3296653"/>
            <a:ext cx="537492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 </a:t>
            </a:r>
            <a:r>
              <a:rPr lang="de-DE" sz="800" dirty="0" err="1"/>
              <a:t>unit</a:t>
            </a:r>
            <a:r>
              <a:rPr lang="de-DE" sz="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97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5BC2A43-DAE6-408D-9B12-6E544C980A3E}"/>
              </a:ext>
            </a:extLst>
          </p:cNvPr>
          <p:cNvSpPr/>
          <p:nvPr/>
        </p:nvSpPr>
        <p:spPr>
          <a:xfrm>
            <a:off x="4158179" y="795394"/>
            <a:ext cx="3452327" cy="489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D9DDBC-9648-448B-A47E-F031532568DC}"/>
              </a:ext>
            </a:extLst>
          </p:cNvPr>
          <p:cNvSpPr/>
          <p:nvPr/>
        </p:nvSpPr>
        <p:spPr>
          <a:xfrm>
            <a:off x="4572000" y="1485614"/>
            <a:ext cx="2566737" cy="1708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Bild hochladen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[hochladen]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E082A0-418B-43E8-AE08-BF0742508BCA}"/>
              </a:ext>
            </a:extLst>
          </p:cNvPr>
          <p:cNvSpPr/>
          <p:nvPr/>
        </p:nvSpPr>
        <p:spPr>
          <a:xfrm>
            <a:off x="4572001" y="3296653"/>
            <a:ext cx="1179094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Attribute </a:t>
            </a:r>
            <a:r>
              <a:rPr lang="de-DE" sz="1400" dirty="0" err="1"/>
              <a:t>name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7F76F9-CBF1-46C6-AE83-68067337F642}"/>
              </a:ext>
            </a:extLst>
          </p:cNvPr>
          <p:cNvSpPr/>
          <p:nvPr/>
        </p:nvSpPr>
        <p:spPr>
          <a:xfrm>
            <a:off x="5892612" y="3303529"/>
            <a:ext cx="742273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Value…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43A67B-C719-495C-AD78-1C2DD1482A65}"/>
              </a:ext>
            </a:extLst>
          </p:cNvPr>
          <p:cNvSpPr/>
          <p:nvPr/>
        </p:nvSpPr>
        <p:spPr>
          <a:xfrm>
            <a:off x="4475910" y="6083395"/>
            <a:ext cx="1551500" cy="537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Next </a:t>
            </a:r>
            <a:r>
              <a:rPr lang="de-DE" dirty="0" err="1"/>
              <a:t>card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6AD1AF-A97F-4123-9C7E-66872BC7FF8F}"/>
              </a:ext>
            </a:extLst>
          </p:cNvPr>
          <p:cNvSpPr/>
          <p:nvPr/>
        </p:nvSpPr>
        <p:spPr>
          <a:xfrm>
            <a:off x="7331242" y="6077666"/>
            <a:ext cx="1551500" cy="537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Finish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A7413-5056-4B7D-845E-8E13F0CBB0D1}"/>
              </a:ext>
            </a:extLst>
          </p:cNvPr>
          <p:cNvSpPr/>
          <p:nvPr/>
        </p:nvSpPr>
        <p:spPr>
          <a:xfrm>
            <a:off x="0" y="0"/>
            <a:ext cx="12192000" cy="41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Project Cards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6AC0AE-BD33-4097-B1EF-5A9E7A2EE798}"/>
              </a:ext>
            </a:extLst>
          </p:cNvPr>
          <p:cNvSpPr/>
          <p:nvPr/>
        </p:nvSpPr>
        <p:spPr>
          <a:xfrm>
            <a:off x="641684" y="616803"/>
            <a:ext cx="3452327" cy="362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Designe Card 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B87BBD-6987-4239-B1EA-985A5E14A0AF}"/>
              </a:ext>
            </a:extLst>
          </p:cNvPr>
          <p:cNvSpPr/>
          <p:nvPr/>
        </p:nvSpPr>
        <p:spPr>
          <a:xfrm>
            <a:off x="2468685" y="6077666"/>
            <a:ext cx="1625326" cy="537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card</a:t>
            </a:r>
            <a:endParaRPr lang="de-DE" dirty="0"/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93B679AF-1D29-473F-A9F7-6E458F6E079B}"/>
              </a:ext>
            </a:extLst>
          </p:cNvPr>
          <p:cNvSpPr/>
          <p:nvPr/>
        </p:nvSpPr>
        <p:spPr>
          <a:xfrm>
            <a:off x="8197516" y="3368843"/>
            <a:ext cx="288758" cy="23261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781E51-B486-42F0-87EF-93D9B4B4A078}"/>
              </a:ext>
            </a:extLst>
          </p:cNvPr>
          <p:cNvSpPr txBox="1"/>
          <p:nvPr/>
        </p:nvSpPr>
        <p:spPr>
          <a:xfrm>
            <a:off x="8550442" y="3324454"/>
            <a:ext cx="1884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Please</a:t>
            </a:r>
            <a:r>
              <a:rPr lang="de-DE" sz="1200" dirty="0"/>
              <a:t> </a:t>
            </a:r>
            <a:r>
              <a:rPr lang="de-DE" sz="1200" dirty="0" err="1"/>
              <a:t>enter</a:t>
            </a:r>
            <a:r>
              <a:rPr lang="de-DE" sz="1200" dirty="0"/>
              <a:t> all </a:t>
            </a:r>
            <a:r>
              <a:rPr lang="de-DE" sz="1200" dirty="0" err="1"/>
              <a:t>values</a:t>
            </a:r>
            <a:endParaRPr lang="de-DE" sz="12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D06E43-9B15-4A4B-8F0D-C27DD45DFBAD}"/>
              </a:ext>
            </a:extLst>
          </p:cNvPr>
          <p:cNvSpPr/>
          <p:nvPr/>
        </p:nvSpPr>
        <p:spPr>
          <a:xfrm>
            <a:off x="4644189" y="1038890"/>
            <a:ext cx="2390274" cy="33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</a:t>
            </a:r>
            <a:r>
              <a:rPr lang="de-DE" dirty="0" err="1"/>
              <a:t>name</a:t>
            </a:r>
            <a:r>
              <a:rPr lang="de-DE" dirty="0"/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C565187-5D76-422F-B364-1CF19F1B2AB8}"/>
              </a:ext>
            </a:extLst>
          </p:cNvPr>
          <p:cNvSpPr/>
          <p:nvPr/>
        </p:nvSpPr>
        <p:spPr>
          <a:xfrm>
            <a:off x="6733717" y="3303529"/>
            <a:ext cx="61762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(Unit)</a:t>
            </a:r>
          </a:p>
        </p:txBody>
      </p:sp>
    </p:spTree>
    <p:extLst>
      <p:ext uri="{BB962C8B-B14F-4D97-AF65-F5344CB8AC3E}">
        <p14:creationId xmlns:p14="http://schemas.microsoft.com/office/powerpoint/2010/main" val="96946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5BC2A43-DAE6-408D-9B12-6E544C980A3E}"/>
              </a:ext>
            </a:extLst>
          </p:cNvPr>
          <p:cNvSpPr/>
          <p:nvPr/>
        </p:nvSpPr>
        <p:spPr>
          <a:xfrm>
            <a:off x="5015450" y="3429000"/>
            <a:ext cx="2169121" cy="313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A7413-5056-4B7D-845E-8E13F0CBB0D1}"/>
              </a:ext>
            </a:extLst>
          </p:cNvPr>
          <p:cNvSpPr/>
          <p:nvPr/>
        </p:nvSpPr>
        <p:spPr>
          <a:xfrm>
            <a:off x="0" y="0"/>
            <a:ext cx="12192000" cy="41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Project Cards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D7F403-E5B0-41D0-926A-74266EFC7F0D}"/>
              </a:ext>
            </a:extLst>
          </p:cNvPr>
          <p:cNvSpPr txBox="1"/>
          <p:nvPr/>
        </p:nvSpPr>
        <p:spPr>
          <a:xfrm>
            <a:off x="4050632" y="545432"/>
            <a:ext cx="413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VS: AnonymousDragon3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5A62867-2E4D-437A-92D3-86B9B742838F}"/>
              </a:ext>
            </a:extLst>
          </p:cNvPr>
          <p:cNvSpPr/>
          <p:nvPr/>
        </p:nvSpPr>
        <p:spPr>
          <a:xfrm>
            <a:off x="5277853" y="3842084"/>
            <a:ext cx="1628273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353177-28E0-44C6-82F8-8AC845DC0EEB}"/>
              </a:ext>
            </a:extLst>
          </p:cNvPr>
          <p:cNvSpPr txBox="1"/>
          <p:nvPr/>
        </p:nvSpPr>
        <p:spPr>
          <a:xfrm>
            <a:off x="5358063" y="3497179"/>
            <a:ext cx="146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Card 123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981F252-53C8-4739-9FC3-6CA02784690B}"/>
              </a:ext>
            </a:extLst>
          </p:cNvPr>
          <p:cNvSpPr txBox="1"/>
          <p:nvPr/>
        </p:nvSpPr>
        <p:spPr>
          <a:xfrm>
            <a:off x="5470930" y="5151475"/>
            <a:ext cx="12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attack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A21733-8A53-446F-90F4-A0DE91D2881F}"/>
              </a:ext>
            </a:extLst>
          </p:cNvPr>
          <p:cNvSpPr txBox="1"/>
          <p:nvPr/>
        </p:nvSpPr>
        <p:spPr>
          <a:xfrm>
            <a:off x="6232359" y="5197642"/>
            <a:ext cx="67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90 (kg)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2B54B88-64DD-4A34-9E0A-3B562C97CC7B}"/>
              </a:ext>
            </a:extLst>
          </p:cNvPr>
          <p:cNvSpPr txBox="1"/>
          <p:nvPr/>
        </p:nvSpPr>
        <p:spPr>
          <a:xfrm>
            <a:off x="5277853" y="2969296"/>
            <a:ext cx="17285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accent2"/>
                </a:solidFill>
              </a:rPr>
              <a:t>choose</a:t>
            </a:r>
            <a:r>
              <a:rPr lang="de-DE" sz="1600" dirty="0">
                <a:solidFill>
                  <a:schemeClr val="accent2"/>
                </a:solidFill>
              </a:rPr>
              <a:t> a </a:t>
            </a:r>
            <a:r>
              <a:rPr lang="de-DE" sz="1600" dirty="0" err="1">
                <a:solidFill>
                  <a:schemeClr val="accent2"/>
                </a:solidFill>
              </a:rPr>
              <a:t>statistic</a:t>
            </a:r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49E22D7-1FAC-45ED-96F3-93D5205334E8}"/>
              </a:ext>
            </a:extLst>
          </p:cNvPr>
          <p:cNvSpPr/>
          <p:nvPr/>
        </p:nvSpPr>
        <p:spPr>
          <a:xfrm>
            <a:off x="5269831" y="5280012"/>
            <a:ext cx="176463" cy="164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24DDDCD-315B-4BD3-AC37-59102280E0F7}"/>
              </a:ext>
            </a:extLst>
          </p:cNvPr>
          <p:cNvSpPr txBox="1"/>
          <p:nvPr/>
        </p:nvSpPr>
        <p:spPr>
          <a:xfrm>
            <a:off x="5478952" y="5543979"/>
            <a:ext cx="12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defense</a:t>
            </a:r>
            <a:r>
              <a:rPr lang="de-DE" dirty="0"/>
              <a:t>	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A2893DF-5E99-48FF-AD58-70DE32C73048}"/>
              </a:ext>
            </a:extLst>
          </p:cNvPr>
          <p:cNvSpPr txBox="1"/>
          <p:nvPr/>
        </p:nvSpPr>
        <p:spPr>
          <a:xfrm>
            <a:off x="6240381" y="5590146"/>
            <a:ext cx="67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10 (kg)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CBE4F87-9C1E-4E56-978C-9A9D9E02E16C}"/>
              </a:ext>
            </a:extLst>
          </p:cNvPr>
          <p:cNvSpPr/>
          <p:nvPr/>
        </p:nvSpPr>
        <p:spPr>
          <a:xfrm>
            <a:off x="5277853" y="5672516"/>
            <a:ext cx="176463" cy="164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386E2D3-2548-43A5-B718-7B2498BFFC86}"/>
              </a:ext>
            </a:extLst>
          </p:cNvPr>
          <p:cNvSpPr/>
          <p:nvPr/>
        </p:nvSpPr>
        <p:spPr>
          <a:xfrm>
            <a:off x="5719011" y="1540042"/>
            <a:ext cx="705852" cy="918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waiting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opponent</a:t>
            </a:r>
            <a:endParaRPr lang="de-DE" sz="800" dirty="0"/>
          </a:p>
          <a:p>
            <a:pPr algn="ctr"/>
            <a:r>
              <a:rPr lang="de-DE" sz="800" dirty="0"/>
              <a:t>…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B88802F-50BB-40F5-B38C-8D4D0CA3711A}"/>
              </a:ext>
            </a:extLst>
          </p:cNvPr>
          <p:cNvSpPr/>
          <p:nvPr/>
        </p:nvSpPr>
        <p:spPr>
          <a:xfrm>
            <a:off x="8181474" y="4995696"/>
            <a:ext cx="1042736" cy="1564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B3135D1-A770-42C9-954D-453660BAE13F}"/>
              </a:ext>
            </a:extLst>
          </p:cNvPr>
          <p:cNvSpPr/>
          <p:nvPr/>
        </p:nvSpPr>
        <p:spPr>
          <a:xfrm>
            <a:off x="8309811" y="5093368"/>
            <a:ext cx="954505" cy="153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B9A75F1-C1CD-473C-AC00-5A9981E2954A}"/>
              </a:ext>
            </a:extLst>
          </p:cNvPr>
          <p:cNvSpPr/>
          <p:nvPr/>
        </p:nvSpPr>
        <p:spPr>
          <a:xfrm>
            <a:off x="8398042" y="5197642"/>
            <a:ext cx="954505" cy="1525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DBB37E-63CD-4B96-AE77-DDF0D59ADB9A}"/>
              </a:ext>
            </a:extLst>
          </p:cNvPr>
          <p:cNvSpPr/>
          <p:nvPr/>
        </p:nvSpPr>
        <p:spPr>
          <a:xfrm>
            <a:off x="8454189" y="914764"/>
            <a:ext cx="433137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E5C2D5A-67E3-4648-B667-81DD7FA682E8}"/>
              </a:ext>
            </a:extLst>
          </p:cNvPr>
          <p:cNvSpPr/>
          <p:nvPr/>
        </p:nvSpPr>
        <p:spPr>
          <a:xfrm>
            <a:off x="8526379" y="849177"/>
            <a:ext cx="433137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33A0014-D220-43D9-AAA2-AA0BD37F86BF}"/>
              </a:ext>
            </a:extLst>
          </p:cNvPr>
          <p:cNvSpPr txBox="1"/>
          <p:nvPr/>
        </p:nvSpPr>
        <p:spPr>
          <a:xfrm>
            <a:off x="9103895" y="978568"/>
            <a:ext cx="87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2 </a:t>
            </a:r>
            <a:r>
              <a:rPr lang="de-DE" sz="1100" dirty="0" err="1"/>
              <a:t>points</a:t>
            </a:r>
            <a:endParaRPr lang="de-DE" sz="11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C7A34E2-39B5-41D7-9600-EFC90698ECE9}"/>
              </a:ext>
            </a:extLst>
          </p:cNvPr>
          <p:cNvSpPr txBox="1"/>
          <p:nvPr/>
        </p:nvSpPr>
        <p:spPr>
          <a:xfrm>
            <a:off x="9537032" y="5682479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</a:t>
            </a:r>
            <a:r>
              <a:rPr lang="de-DE" dirty="0" err="1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70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5BC2A43-DAE6-408D-9B12-6E544C980A3E}"/>
              </a:ext>
            </a:extLst>
          </p:cNvPr>
          <p:cNvSpPr/>
          <p:nvPr/>
        </p:nvSpPr>
        <p:spPr>
          <a:xfrm>
            <a:off x="5015450" y="3429000"/>
            <a:ext cx="2169121" cy="313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A7413-5056-4B7D-845E-8E13F0CBB0D1}"/>
              </a:ext>
            </a:extLst>
          </p:cNvPr>
          <p:cNvSpPr/>
          <p:nvPr/>
        </p:nvSpPr>
        <p:spPr>
          <a:xfrm>
            <a:off x="0" y="0"/>
            <a:ext cx="12192000" cy="41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Project Cards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D7F403-E5B0-41D0-926A-74266EFC7F0D}"/>
              </a:ext>
            </a:extLst>
          </p:cNvPr>
          <p:cNvSpPr txBox="1"/>
          <p:nvPr/>
        </p:nvSpPr>
        <p:spPr>
          <a:xfrm>
            <a:off x="4050632" y="545432"/>
            <a:ext cx="413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VS: AnonymousDragon3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5A62867-2E4D-437A-92D3-86B9B742838F}"/>
              </a:ext>
            </a:extLst>
          </p:cNvPr>
          <p:cNvSpPr/>
          <p:nvPr/>
        </p:nvSpPr>
        <p:spPr>
          <a:xfrm>
            <a:off x="5277853" y="3842084"/>
            <a:ext cx="1628273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353177-28E0-44C6-82F8-8AC845DC0EEB}"/>
              </a:ext>
            </a:extLst>
          </p:cNvPr>
          <p:cNvSpPr txBox="1"/>
          <p:nvPr/>
        </p:nvSpPr>
        <p:spPr>
          <a:xfrm>
            <a:off x="5358063" y="3497179"/>
            <a:ext cx="146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Card 123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981F252-53C8-4739-9FC3-6CA02784690B}"/>
              </a:ext>
            </a:extLst>
          </p:cNvPr>
          <p:cNvSpPr txBox="1"/>
          <p:nvPr/>
        </p:nvSpPr>
        <p:spPr>
          <a:xfrm>
            <a:off x="5470930" y="5151475"/>
            <a:ext cx="12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attack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A21733-8A53-446F-90F4-A0DE91D2881F}"/>
              </a:ext>
            </a:extLst>
          </p:cNvPr>
          <p:cNvSpPr txBox="1"/>
          <p:nvPr/>
        </p:nvSpPr>
        <p:spPr>
          <a:xfrm>
            <a:off x="6232359" y="5197642"/>
            <a:ext cx="67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90 (kg)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49E22D7-1FAC-45ED-96F3-93D5205334E8}"/>
              </a:ext>
            </a:extLst>
          </p:cNvPr>
          <p:cNvSpPr/>
          <p:nvPr/>
        </p:nvSpPr>
        <p:spPr>
          <a:xfrm>
            <a:off x="5269831" y="5280012"/>
            <a:ext cx="176463" cy="164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24DDDCD-315B-4BD3-AC37-59102280E0F7}"/>
              </a:ext>
            </a:extLst>
          </p:cNvPr>
          <p:cNvSpPr txBox="1"/>
          <p:nvPr/>
        </p:nvSpPr>
        <p:spPr>
          <a:xfrm>
            <a:off x="5478952" y="5543979"/>
            <a:ext cx="12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defense</a:t>
            </a:r>
            <a:r>
              <a:rPr lang="de-DE" dirty="0"/>
              <a:t>	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A2893DF-5E99-48FF-AD58-70DE32C73048}"/>
              </a:ext>
            </a:extLst>
          </p:cNvPr>
          <p:cNvSpPr txBox="1"/>
          <p:nvPr/>
        </p:nvSpPr>
        <p:spPr>
          <a:xfrm>
            <a:off x="6240381" y="5590146"/>
            <a:ext cx="67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10 (kg)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CBE4F87-9C1E-4E56-978C-9A9D9E02E16C}"/>
              </a:ext>
            </a:extLst>
          </p:cNvPr>
          <p:cNvSpPr/>
          <p:nvPr/>
        </p:nvSpPr>
        <p:spPr>
          <a:xfrm>
            <a:off x="5277853" y="5672516"/>
            <a:ext cx="176463" cy="164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386E2D3-2548-43A5-B718-7B2498BFFC86}"/>
              </a:ext>
            </a:extLst>
          </p:cNvPr>
          <p:cNvSpPr/>
          <p:nvPr/>
        </p:nvSpPr>
        <p:spPr>
          <a:xfrm>
            <a:off x="5502443" y="1046042"/>
            <a:ext cx="1066800" cy="152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B88802F-50BB-40F5-B38C-8D4D0CA3711A}"/>
              </a:ext>
            </a:extLst>
          </p:cNvPr>
          <p:cNvSpPr/>
          <p:nvPr/>
        </p:nvSpPr>
        <p:spPr>
          <a:xfrm>
            <a:off x="8181474" y="4995696"/>
            <a:ext cx="1042736" cy="1564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B3135D1-A770-42C9-954D-453660BAE13F}"/>
              </a:ext>
            </a:extLst>
          </p:cNvPr>
          <p:cNvSpPr/>
          <p:nvPr/>
        </p:nvSpPr>
        <p:spPr>
          <a:xfrm>
            <a:off x="8309811" y="5093368"/>
            <a:ext cx="954505" cy="153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B9A75F1-C1CD-473C-AC00-5A9981E2954A}"/>
              </a:ext>
            </a:extLst>
          </p:cNvPr>
          <p:cNvSpPr/>
          <p:nvPr/>
        </p:nvSpPr>
        <p:spPr>
          <a:xfrm>
            <a:off x="8398042" y="5197642"/>
            <a:ext cx="954505" cy="1525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DBB37E-63CD-4B96-AE77-DDF0D59ADB9A}"/>
              </a:ext>
            </a:extLst>
          </p:cNvPr>
          <p:cNvSpPr/>
          <p:nvPr/>
        </p:nvSpPr>
        <p:spPr>
          <a:xfrm>
            <a:off x="8454189" y="914764"/>
            <a:ext cx="433137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E5C2D5A-67E3-4648-B667-81DD7FA682E8}"/>
              </a:ext>
            </a:extLst>
          </p:cNvPr>
          <p:cNvSpPr/>
          <p:nvPr/>
        </p:nvSpPr>
        <p:spPr>
          <a:xfrm>
            <a:off x="8526379" y="849177"/>
            <a:ext cx="433137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33A0014-D220-43D9-AAA2-AA0BD37F86BF}"/>
              </a:ext>
            </a:extLst>
          </p:cNvPr>
          <p:cNvSpPr txBox="1"/>
          <p:nvPr/>
        </p:nvSpPr>
        <p:spPr>
          <a:xfrm>
            <a:off x="9103895" y="978568"/>
            <a:ext cx="87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2 </a:t>
            </a:r>
            <a:r>
              <a:rPr lang="de-DE" sz="1100" dirty="0" err="1"/>
              <a:t>points</a:t>
            </a:r>
            <a:endParaRPr lang="de-DE" sz="11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C7A34E2-39B5-41D7-9600-EFC90698ECE9}"/>
              </a:ext>
            </a:extLst>
          </p:cNvPr>
          <p:cNvSpPr txBox="1"/>
          <p:nvPr/>
        </p:nvSpPr>
        <p:spPr>
          <a:xfrm>
            <a:off x="9537032" y="5682479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</a:t>
            </a:r>
            <a:r>
              <a:rPr lang="de-DE" dirty="0" err="1"/>
              <a:t>points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C45EE2C-A123-4CE1-865D-770E57A6CE0E}"/>
              </a:ext>
            </a:extLst>
          </p:cNvPr>
          <p:cNvSpPr/>
          <p:nvPr/>
        </p:nvSpPr>
        <p:spPr>
          <a:xfrm>
            <a:off x="5579025" y="1483657"/>
            <a:ext cx="954505" cy="643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51268DD-B247-44BA-B60F-438154DD7DD4}"/>
              </a:ext>
            </a:extLst>
          </p:cNvPr>
          <p:cNvSpPr txBox="1"/>
          <p:nvPr/>
        </p:nvSpPr>
        <p:spPr>
          <a:xfrm>
            <a:off x="5606717" y="1141313"/>
            <a:ext cx="86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Card 234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ED58E49-60B4-4C1A-92F6-36A32C3D8E58}"/>
              </a:ext>
            </a:extLst>
          </p:cNvPr>
          <p:cNvSpPr txBox="1"/>
          <p:nvPr/>
        </p:nvSpPr>
        <p:spPr>
          <a:xfrm>
            <a:off x="5763987" y="2153528"/>
            <a:ext cx="64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attack</a:t>
            </a:r>
            <a:endParaRPr lang="de-DE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30D09D8-46BD-4B4A-BAFE-0F14FFC2BE95}"/>
              </a:ext>
            </a:extLst>
          </p:cNvPr>
          <p:cNvSpPr txBox="1"/>
          <p:nvPr/>
        </p:nvSpPr>
        <p:spPr>
          <a:xfrm>
            <a:off x="6232360" y="2150762"/>
            <a:ext cx="40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90 (kg)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575746C-14A6-4402-BD50-B3DC21661673}"/>
              </a:ext>
            </a:extLst>
          </p:cNvPr>
          <p:cNvSpPr/>
          <p:nvPr/>
        </p:nvSpPr>
        <p:spPr>
          <a:xfrm>
            <a:off x="5641522" y="2254505"/>
            <a:ext cx="92732" cy="105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2B54B88-64DD-4A34-9E0A-3B562C97CC7B}"/>
              </a:ext>
            </a:extLst>
          </p:cNvPr>
          <p:cNvSpPr txBox="1"/>
          <p:nvPr/>
        </p:nvSpPr>
        <p:spPr>
          <a:xfrm>
            <a:off x="2638926" y="2493747"/>
            <a:ext cx="662539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accent2"/>
                </a:solidFill>
              </a:rPr>
              <a:t>„Card 234“ BEATS „Card 123“ in „</a:t>
            </a:r>
            <a:r>
              <a:rPr lang="de-DE" sz="2800" dirty="0" err="1">
                <a:solidFill>
                  <a:schemeClr val="accent2"/>
                </a:solidFill>
              </a:rPr>
              <a:t>attack</a:t>
            </a:r>
            <a:r>
              <a:rPr lang="de-DE" sz="2800" dirty="0">
                <a:solidFill>
                  <a:schemeClr val="accent2"/>
                </a:solidFill>
              </a:rPr>
              <a:t>“!</a:t>
            </a:r>
          </a:p>
          <a:p>
            <a:pPr algn="ctr"/>
            <a:r>
              <a:rPr lang="de-DE" sz="4400" dirty="0">
                <a:solidFill>
                  <a:schemeClr val="accent2"/>
                </a:solidFill>
              </a:rPr>
              <a:t>-1</a:t>
            </a:r>
            <a:endParaRPr lang="de-DE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7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57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2019-12-19T16:03:50Z</dcterms:created>
  <dcterms:modified xsi:type="dcterms:W3CDTF">2019-12-19T16:21:42Z</dcterms:modified>
</cp:coreProperties>
</file>