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375DA-15D4-4ED6-8F22-AE4DB7FB0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301A9B-2512-4DBD-88BF-CBAA5EAAC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93B17C-FF8D-4E41-9BD5-A898A63E2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31DC-37D3-487C-B65E-135145C17E10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92F9AD-79D3-4338-88C1-2A40C4B1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ABF7DA-8E9D-4992-B311-DAF65EEBB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66CA-54A6-4AE9-94E1-5E46CB66BA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75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F2A19A-8787-47C1-AF60-432F84E0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400F9D-F4DB-4A49-9A9A-9F7177704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525068-3D55-4061-8EDC-7C74126A7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31DC-37D3-487C-B65E-135145C17E10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B7B5F5-ABC6-4DB3-A95F-F4FE7F54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620C68-2E7E-4B4B-8AB0-5067A062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66CA-54A6-4AE9-94E1-5E46CB66BA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4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42B0798-38A9-4383-9F0F-9D23F53AF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9C4B98-7609-43E9-AB24-5C802684C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D82D8A-AE1C-4FB8-A554-E4EF8F2F2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31DC-37D3-487C-B65E-135145C17E10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ECD7D9-0168-4144-8570-2BB9AFA0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3D0017-20F4-488C-81D8-58411739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66CA-54A6-4AE9-94E1-5E46CB66BA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16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245598-5E83-4F6B-A99C-15DC3B95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5C012F-5DD0-41AD-A89C-9289E9BBF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50C85A-7DE2-447C-9407-81E613B6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31DC-37D3-487C-B65E-135145C17E10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943470-210D-4DA6-B2FA-EA4D0C4A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4FA53B-940C-40B3-AC9D-9CBD0A5A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66CA-54A6-4AE9-94E1-5E46CB66BA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97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FF1C83-C334-4283-AD48-C3BF838B5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69C0C7-49A3-438E-B694-A2E1A1ADE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520906-CDCC-4A2B-9925-11DBEF873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31DC-37D3-487C-B65E-135145C17E10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758183-8B57-4710-9CC6-0CB61F9EA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985555-DA2B-4EAE-8BF2-06036AA4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66CA-54A6-4AE9-94E1-5E46CB66BA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00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A5492-CBE5-43C7-8004-3EE569CE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97B9C8-9EAB-4952-909B-C1A84E4CF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4F39B6-4464-4F8B-B55B-59D4F1244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B0D5AC-366C-462B-8880-2489D1E4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31DC-37D3-487C-B65E-135145C17E10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027E67-38C7-4861-AB8F-E1A48C1A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A83102-DA6E-48B0-8A61-6D5E7F2C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66CA-54A6-4AE9-94E1-5E46CB66BA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896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4CB2BF-D3EB-4D72-95AC-802269BD5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B6D5D8-1CAB-4003-813F-45CD59A69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F42EBE-13C3-445D-9468-72C6362DB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2FE813-52B2-40D4-8F6C-D89B8C76E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2E4817A-9E79-4D12-997F-1695C1D85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173AF2-38A3-4844-90CD-E8E7DCEE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31DC-37D3-487C-B65E-135145C17E10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F5EEA99-E501-416D-AF92-45A5B743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785405C-C40E-4D53-9EAB-1D90A60EB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66CA-54A6-4AE9-94E1-5E46CB66BA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47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9DE84-E487-4263-A0E6-119EB460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B7195AF-4600-48A4-8A6F-10AA7AF64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31DC-37D3-487C-B65E-135145C17E10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F0E01B-C4AF-4BAF-B7F2-C76879B0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B582FA-AAA8-4160-90D3-9114A27C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66CA-54A6-4AE9-94E1-5E46CB66BA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79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D4A72DA-B673-4C7E-A822-F5719B9E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31DC-37D3-487C-B65E-135145C17E10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B08D95-45DB-4F9B-BCCE-681E20281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1639E0-FDCF-4D1F-8DE2-CD308140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66CA-54A6-4AE9-94E1-5E46CB66BA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09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D3A0A-D210-49AD-A9C5-1308850BD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BC7F51-F16E-47E9-BBC2-461BFE5B6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2128AC-1615-448E-A5FB-E956077F7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00ED08-A066-43D1-92FD-0D77CA091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31DC-37D3-487C-B65E-135145C17E10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4ADB7E-2412-4C5B-A71F-2DA04AA37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0F80F6-7689-4912-A4A6-52BD2AA2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66CA-54A6-4AE9-94E1-5E46CB66BA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20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48134-E5A9-4B82-A539-C9E0C84B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39AC743-2891-4608-A9AC-F20852F16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FE6C34-519D-4667-8AEF-6AA02073B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BDF8CD-6C7E-4FBC-8610-CB46A52EC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31DC-37D3-487C-B65E-135145C17E10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79AC9E-C37B-4854-B218-B46DEC15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FC3F09-34DD-4169-BB19-2ECA2792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66CA-54A6-4AE9-94E1-5E46CB66BA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46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B5714E9-372C-4133-8D32-2540A4F8C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1C739E-B6B3-4023-A1A2-6C2357798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8D3131-082B-482C-82D4-A5BC726C7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931DC-37D3-487C-B65E-135145C17E10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C7F5E9-A306-4948-A2D2-604C48C88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F2D37B-7680-4262-8F67-1F3CDAFBD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166CA-54A6-4AE9-94E1-5E46CB66BA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03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BB6AD1AF-A97F-4123-9C7E-66872BC7FF8F}"/>
              </a:ext>
            </a:extLst>
          </p:cNvPr>
          <p:cNvSpPr/>
          <p:nvPr/>
        </p:nvSpPr>
        <p:spPr>
          <a:xfrm>
            <a:off x="5066440" y="3581131"/>
            <a:ext cx="2059119" cy="5374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Start design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87A7413-5056-4B7D-845E-8E13F0CBB0D1}"/>
              </a:ext>
            </a:extLst>
          </p:cNvPr>
          <p:cNvSpPr/>
          <p:nvPr/>
        </p:nvSpPr>
        <p:spPr>
          <a:xfrm>
            <a:off x="0" y="0"/>
            <a:ext cx="12192000" cy="417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Project Cards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A6AC0AE-BD33-4097-B1EF-5A9E7A2EE798}"/>
              </a:ext>
            </a:extLst>
          </p:cNvPr>
          <p:cNvSpPr/>
          <p:nvPr/>
        </p:nvSpPr>
        <p:spPr>
          <a:xfrm>
            <a:off x="641684" y="616803"/>
            <a:ext cx="3176337" cy="3629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Create </a:t>
            </a:r>
            <a:r>
              <a:rPr lang="de-DE" dirty="0" err="1">
                <a:solidFill>
                  <a:schemeClr val="tx1"/>
                </a:solidFill>
              </a:rPr>
              <a:t>your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card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ADC9433-FC8C-4FD5-A032-A8501DAAC0DA}"/>
              </a:ext>
            </a:extLst>
          </p:cNvPr>
          <p:cNvSpPr/>
          <p:nvPr/>
        </p:nvSpPr>
        <p:spPr>
          <a:xfrm>
            <a:off x="5524213" y="1483894"/>
            <a:ext cx="1636294" cy="537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input</a:t>
            </a:r>
            <a:r>
              <a:rPr lang="de-DE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5A54E02-2B6E-46BA-BB31-28CCFC81816E}"/>
              </a:ext>
            </a:extLst>
          </p:cNvPr>
          <p:cNvSpPr txBox="1"/>
          <p:nvPr/>
        </p:nvSpPr>
        <p:spPr>
          <a:xfrm>
            <a:off x="3954379" y="1499935"/>
            <a:ext cx="132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Name: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542C999-3FCB-441C-8A14-25A28E6CEC97}"/>
              </a:ext>
            </a:extLst>
          </p:cNvPr>
          <p:cNvSpPr/>
          <p:nvPr/>
        </p:nvSpPr>
        <p:spPr>
          <a:xfrm>
            <a:off x="5524213" y="2334125"/>
            <a:ext cx="1636294" cy="537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[x]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8BD126F-3A7C-4CBC-BCE8-A033C971973E}"/>
              </a:ext>
            </a:extLst>
          </p:cNvPr>
          <p:cNvSpPr txBox="1"/>
          <p:nvPr/>
        </p:nvSpPr>
        <p:spPr>
          <a:xfrm>
            <a:off x="3954379" y="2418164"/>
            <a:ext cx="145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Public:</a:t>
            </a:r>
          </a:p>
        </p:txBody>
      </p:sp>
    </p:spTree>
    <p:extLst>
      <p:ext uri="{BB962C8B-B14F-4D97-AF65-F5344CB8AC3E}">
        <p14:creationId xmlns:p14="http://schemas.microsoft.com/office/powerpoint/2010/main" val="235288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5BC2A43-DAE6-408D-9B12-6E544C980A3E}"/>
              </a:ext>
            </a:extLst>
          </p:cNvPr>
          <p:cNvSpPr/>
          <p:nvPr/>
        </p:nvSpPr>
        <p:spPr>
          <a:xfrm>
            <a:off x="4131005" y="979714"/>
            <a:ext cx="3452327" cy="4898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BD9DDBC-9648-448B-A47E-F031532568DC}"/>
              </a:ext>
            </a:extLst>
          </p:cNvPr>
          <p:cNvSpPr/>
          <p:nvPr/>
        </p:nvSpPr>
        <p:spPr>
          <a:xfrm>
            <a:off x="4572000" y="1485614"/>
            <a:ext cx="2566737" cy="1708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Placeholder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EE082A0-418B-43E8-AE08-BF0742508BCA}"/>
              </a:ext>
            </a:extLst>
          </p:cNvPr>
          <p:cNvSpPr/>
          <p:nvPr/>
        </p:nvSpPr>
        <p:spPr>
          <a:xfrm>
            <a:off x="4572000" y="3296653"/>
            <a:ext cx="1732547" cy="43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Input </a:t>
            </a:r>
            <a:r>
              <a:rPr lang="de-DE" sz="1400" dirty="0" err="1"/>
              <a:t>atribute</a:t>
            </a:r>
            <a:r>
              <a:rPr lang="de-DE" sz="1400" dirty="0"/>
              <a:t>…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37F76F9-CBF1-46C6-AE83-68067337F642}"/>
              </a:ext>
            </a:extLst>
          </p:cNvPr>
          <p:cNvSpPr/>
          <p:nvPr/>
        </p:nvSpPr>
        <p:spPr>
          <a:xfrm>
            <a:off x="6521116" y="3296653"/>
            <a:ext cx="617621" cy="43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[x] </a:t>
            </a:r>
            <a:r>
              <a:rPr lang="de-DE" sz="800" dirty="0" err="1"/>
              <a:t>highest</a:t>
            </a:r>
            <a:r>
              <a:rPr lang="de-DE" sz="800" dirty="0"/>
              <a:t> </a:t>
            </a:r>
            <a:r>
              <a:rPr lang="de-DE" sz="800" dirty="0" err="1"/>
              <a:t>wins</a:t>
            </a:r>
            <a:endParaRPr lang="de-DE" sz="800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AEC0C06-7A6F-418B-A284-D768E9DE3D1C}"/>
              </a:ext>
            </a:extLst>
          </p:cNvPr>
          <p:cNvSpPr/>
          <p:nvPr/>
        </p:nvSpPr>
        <p:spPr>
          <a:xfrm>
            <a:off x="4572000" y="3934899"/>
            <a:ext cx="1066800" cy="5167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[Add </a:t>
            </a:r>
            <a:r>
              <a:rPr lang="de-DE" sz="1000" dirty="0" err="1"/>
              <a:t>attribute</a:t>
            </a:r>
            <a:r>
              <a:rPr lang="de-DE" sz="1000" dirty="0"/>
              <a:t>]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6AD1AF-A97F-4123-9C7E-66872BC7FF8F}"/>
              </a:ext>
            </a:extLst>
          </p:cNvPr>
          <p:cNvSpPr/>
          <p:nvPr/>
        </p:nvSpPr>
        <p:spPr>
          <a:xfrm>
            <a:off x="5524213" y="6083395"/>
            <a:ext cx="2059119" cy="5374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Save </a:t>
            </a:r>
            <a:r>
              <a:rPr lang="de-DE" dirty="0" err="1"/>
              <a:t>template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87A7413-5056-4B7D-845E-8E13F0CBB0D1}"/>
              </a:ext>
            </a:extLst>
          </p:cNvPr>
          <p:cNvSpPr/>
          <p:nvPr/>
        </p:nvSpPr>
        <p:spPr>
          <a:xfrm>
            <a:off x="0" y="0"/>
            <a:ext cx="12192000" cy="417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Project Cards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A6AC0AE-BD33-4097-B1EF-5A9E7A2EE798}"/>
              </a:ext>
            </a:extLst>
          </p:cNvPr>
          <p:cNvSpPr/>
          <p:nvPr/>
        </p:nvSpPr>
        <p:spPr>
          <a:xfrm>
            <a:off x="641684" y="616803"/>
            <a:ext cx="3176337" cy="3629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Design </a:t>
            </a:r>
            <a:r>
              <a:rPr lang="de-DE" dirty="0" err="1">
                <a:solidFill>
                  <a:schemeClr val="tx1"/>
                </a:solidFill>
              </a:rPr>
              <a:t>your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card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61EB3A2-5115-48F0-995C-3BDCDB6B59C3}"/>
              </a:ext>
            </a:extLst>
          </p:cNvPr>
          <p:cNvSpPr/>
          <p:nvPr/>
        </p:nvSpPr>
        <p:spPr>
          <a:xfrm>
            <a:off x="4660232" y="1148157"/>
            <a:ext cx="2302042" cy="21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97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5BC2A43-DAE6-408D-9B12-6E544C980A3E}"/>
              </a:ext>
            </a:extLst>
          </p:cNvPr>
          <p:cNvSpPr/>
          <p:nvPr/>
        </p:nvSpPr>
        <p:spPr>
          <a:xfrm>
            <a:off x="4131005" y="875168"/>
            <a:ext cx="3452327" cy="4898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BD9DDBC-9648-448B-A47E-F031532568DC}"/>
              </a:ext>
            </a:extLst>
          </p:cNvPr>
          <p:cNvSpPr/>
          <p:nvPr/>
        </p:nvSpPr>
        <p:spPr>
          <a:xfrm>
            <a:off x="4572000" y="1485614"/>
            <a:ext cx="2566737" cy="1708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Bild hochladen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[hochladen]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EE082A0-418B-43E8-AE08-BF0742508BCA}"/>
              </a:ext>
            </a:extLst>
          </p:cNvPr>
          <p:cNvSpPr/>
          <p:nvPr/>
        </p:nvSpPr>
        <p:spPr>
          <a:xfrm>
            <a:off x="4572000" y="3296653"/>
            <a:ext cx="1732547" cy="43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Attribute </a:t>
            </a:r>
            <a:r>
              <a:rPr lang="de-DE" sz="1400" dirty="0" err="1"/>
              <a:t>name</a:t>
            </a:r>
            <a:endParaRPr lang="de-DE" sz="14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37F76F9-CBF1-46C6-AE83-68067337F642}"/>
              </a:ext>
            </a:extLst>
          </p:cNvPr>
          <p:cNvSpPr/>
          <p:nvPr/>
        </p:nvSpPr>
        <p:spPr>
          <a:xfrm>
            <a:off x="6521116" y="3296653"/>
            <a:ext cx="617621" cy="43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Value…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B43A67B-C719-495C-AD78-1C2DD1482A65}"/>
              </a:ext>
            </a:extLst>
          </p:cNvPr>
          <p:cNvSpPr/>
          <p:nvPr/>
        </p:nvSpPr>
        <p:spPr>
          <a:xfrm>
            <a:off x="4475910" y="6083395"/>
            <a:ext cx="1551500" cy="5374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Next </a:t>
            </a:r>
            <a:r>
              <a:rPr lang="de-DE" dirty="0" err="1"/>
              <a:t>card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6AD1AF-A97F-4123-9C7E-66872BC7FF8F}"/>
              </a:ext>
            </a:extLst>
          </p:cNvPr>
          <p:cNvSpPr/>
          <p:nvPr/>
        </p:nvSpPr>
        <p:spPr>
          <a:xfrm>
            <a:off x="7331242" y="6077666"/>
            <a:ext cx="1551500" cy="5374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Finish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87A7413-5056-4B7D-845E-8E13F0CBB0D1}"/>
              </a:ext>
            </a:extLst>
          </p:cNvPr>
          <p:cNvSpPr/>
          <p:nvPr/>
        </p:nvSpPr>
        <p:spPr>
          <a:xfrm>
            <a:off x="0" y="0"/>
            <a:ext cx="12192000" cy="417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Project Cards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A6AC0AE-BD33-4097-B1EF-5A9E7A2EE798}"/>
              </a:ext>
            </a:extLst>
          </p:cNvPr>
          <p:cNvSpPr/>
          <p:nvPr/>
        </p:nvSpPr>
        <p:spPr>
          <a:xfrm>
            <a:off x="641684" y="616803"/>
            <a:ext cx="3452327" cy="3629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Designe Card 3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DB87BBD-6987-4239-B1EA-985A5E14A0AF}"/>
              </a:ext>
            </a:extLst>
          </p:cNvPr>
          <p:cNvSpPr/>
          <p:nvPr/>
        </p:nvSpPr>
        <p:spPr>
          <a:xfrm>
            <a:off x="2468685" y="6077666"/>
            <a:ext cx="1625326" cy="5374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card</a:t>
            </a:r>
            <a:endParaRPr lang="de-DE" dirty="0"/>
          </a:p>
        </p:txBody>
      </p:sp>
      <p:sp>
        <p:nvSpPr>
          <p:cNvPr id="2" name="Gleichschenkliges Dreieck 1">
            <a:extLst>
              <a:ext uri="{FF2B5EF4-FFF2-40B4-BE49-F238E27FC236}">
                <a16:creationId xmlns:a16="http://schemas.microsoft.com/office/drawing/2014/main" id="{93B679AF-1D29-473F-A9F7-6E458F6E079B}"/>
              </a:ext>
            </a:extLst>
          </p:cNvPr>
          <p:cNvSpPr/>
          <p:nvPr/>
        </p:nvSpPr>
        <p:spPr>
          <a:xfrm>
            <a:off x="8197516" y="3368843"/>
            <a:ext cx="288758" cy="23261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4781E51-B486-42F0-87EF-93D9B4B4A078}"/>
              </a:ext>
            </a:extLst>
          </p:cNvPr>
          <p:cNvSpPr txBox="1"/>
          <p:nvPr/>
        </p:nvSpPr>
        <p:spPr>
          <a:xfrm>
            <a:off x="8550442" y="3324454"/>
            <a:ext cx="1884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Please</a:t>
            </a:r>
            <a:r>
              <a:rPr lang="de-DE" sz="1200" dirty="0"/>
              <a:t> </a:t>
            </a:r>
            <a:r>
              <a:rPr lang="de-DE" sz="1200" dirty="0" err="1"/>
              <a:t>enter</a:t>
            </a:r>
            <a:r>
              <a:rPr lang="de-DE" sz="1200" dirty="0"/>
              <a:t> all </a:t>
            </a:r>
            <a:r>
              <a:rPr lang="de-DE" sz="1200" dirty="0" err="1"/>
              <a:t>values</a:t>
            </a:r>
            <a:endParaRPr lang="de-DE" sz="1200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BD06E43-9B15-4A4B-8F0D-C27DD45DFBAD}"/>
              </a:ext>
            </a:extLst>
          </p:cNvPr>
          <p:cNvSpPr/>
          <p:nvPr/>
        </p:nvSpPr>
        <p:spPr>
          <a:xfrm>
            <a:off x="4644189" y="1038890"/>
            <a:ext cx="2390274" cy="33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 </a:t>
            </a:r>
            <a:r>
              <a:rPr lang="de-DE" dirty="0" err="1"/>
              <a:t>name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69468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Breitbild</PresentationFormat>
  <Paragraphs>26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 Haumann</dc:creator>
  <cp:lastModifiedBy>Timo Haumann</cp:lastModifiedBy>
  <cp:revision>3</cp:revision>
  <dcterms:created xsi:type="dcterms:W3CDTF">2019-12-19T15:42:22Z</dcterms:created>
  <dcterms:modified xsi:type="dcterms:W3CDTF">2019-12-19T15:57:18Z</dcterms:modified>
</cp:coreProperties>
</file>