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1D556-D19D-436F-A830-5E1C18D37B27}" v="22" dt="2023-07-24T16:14:2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mstadt, Max" userId="1afad101-a176-4d4c-ace4-b95833fc9e10" providerId="ADAL" clId="{1FB1D556-D19D-436F-A830-5E1C18D37B27}"/>
    <pc:docChg chg="undo custSel addSld modSld">
      <pc:chgData name="Darmstadt, Max" userId="1afad101-a176-4d4c-ace4-b95833fc9e10" providerId="ADAL" clId="{1FB1D556-D19D-436F-A830-5E1C18D37B27}" dt="2023-07-24T16:19:07.342" v="1555" actId="20577"/>
      <pc:docMkLst>
        <pc:docMk/>
      </pc:docMkLst>
      <pc:sldChg chg="addSp delSp modSp new mod">
        <pc:chgData name="Darmstadt, Max" userId="1afad101-a176-4d4c-ace4-b95833fc9e10" providerId="ADAL" clId="{1FB1D556-D19D-436F-A830-5E1C18D37B27}" dt="2023-07-24T16:07:02.765" v="286" actId="1582"/>
        <pc:sldMkLst>
          <pc:docMk/>
          <pc:sldMk cId="3204208669" sldId="257"/>
        </pc:sldMkLst>
        <pc:spChg chg="del">
          <ac:chgData name="Darmstadt, Max" userId="1afad101-a176-4d4c-ace4-b95833fc9e10" providerId="ADAL" clId="{1FB1D556-D19D-436F-A830-5E1C18D37B27}" dt="2023-07-24T15:52:23.180" v="2" actId="478"/>
          <ac:spMkLst>
            <pc:docMk/>
            <pc:sldMk cId="3204208669" sldId="257"/>
            <ac:spMk id="2" creationId="{7BC73FA7-D813-1412-32EB-7755074ABE55}"/>
          </ac:spMkLst>
        </pc:spChg>
        <pc:spChg chg="del">
          <ac:chgData name="Darmstadt, Max" userId="1afad101-a176-4d4c-ace4-b95833fc9e10" providerId="ADAL" clId="{1FB1D556-D19D-436F-A830-5E1C18D37B27}" dt="2023-07-24T15:52:21.499" v="1" actId="478"/>
          <ac:spMkLst>
            <pc:docMk/>
            <pc:sldMk cId="3204208669" sldId="257"/>
            <ac:spMk id="3" creationId="{A56604ED-A78A-6102-534C-968F9FE29A80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4" creationId="{F69713F2-3AD6-A47E-2D0A-9EDBD94FF6B8}"/>
          </ac:spMkLst>
        </pc:spChg>
        <pc:spChg chg="add del mod">
          <ac:chgData name="Darmstadt, Max" userId="1afad101-a176-4d4c-ace4-b95833fc9e10" providerId="ADAL" clId="{1FB1D556-D19D-436F-A830-5E1C18D37B27}" dt="2023-07-24T15:58:59.299" v="116" actId="478"/>
          <ac:spMkLst>
            <pc:docMk/>
            <pc:sldMk cId="3204208669" sldId="257"/>
            <ac:spMk id="5" creationId="{4C069FDF-0CC3-A938-F7B2-542345EC84EF}"/>
          </ac:spMkLst>
        </pc:spChg>
        <pc:spChg chg="add del mod">
          <ac:chgData name="Darmstadt, Max" userId="1afad101-a176-4d4c-ace4-b95833fc9e10" providerId="ADAL" clId="{1FB1D556-D19D-436F-A830-5E1C18D37B27}" dt="2023-07-24T15:57:07.759" v="93" actId="478"/>
          <ac:spMkLst>
            <pc:docMk/>
            <pc:sldMk cId="3204208669" sldId="257"/>
            <ac:spMk id="6" creationId="{E188D159-F2E6-8549-8A42-3C6FDAFFD801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7" creationId="{9BF3A285-EDE5-CDEC-63AF-CF2B389604A7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8" creationId="{82075E0F-8D78-A4F9-D606-B4278747EA74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9" creationId="{339F802C-9879-6C99-226D-109BC57AA0F8}"/>
          </ac:spMkLst>
        </pc:spChg>
        <pc:spChg chg="add del mod">
          <ac:chgData name="Darmstadt, Max" userId="1afad101-a176-4d4c-ace4-b95833fc9e10" providerId="ADAL" clId="{1FB1D556-D19D-436F-A830-5E1C18D37B27}" dt="2023-07-24T15:58:51.429" v="115" actId="478"/>
          <ac:spMkLst>
            <pc:docMk/>
            <pc:sldMk cId="3204208669" sldId="257"/>
            <ac:spMk id="10" creationId="{449535D6-994A-4A3C-443F-6F9DAA7983EB}"/>
          </ac:spMkLst>
        </pc:spChg>
        <pc:spChg chg="add del mod">
          <ac:chgData name="Darmstadt, Max" userId="1afad101-a176-4d4c-ace4-b95833fc9e10" providerId="ADAL" clId="{1FB1D556-D19D-436F-A830-5E1C18D37B27}" dt="2023-07-24T15:58:50.030" v="114" actId="478"/>
          <ac:spMkLst>
            <pc:docMk/>
            <pc:sldMk cId="3204208669" sldId="257"/>
            <ac:spMk id="11" creationId="{7AD71FF2-24E9-72CA-FFD2-B23807220A9E}"/>
          </ac:spMkLst>
        </pc:spChg>
        <pc:spChg chg="add del mod">
          <ac:chgData name="Darmstadt, Max" userId="1afad101-a176-4d4c-ace4-b95833fc9e10" providerId="ADAL" clId="{1FB1D556-D19D-436F-A830-5E1C18D37B27}" dt="2023-07-24T15:57:09.834" v="94" actId="478"/>
          <ac:spMkLst>
            <pc:docMk/>
            <pc:sldMk cId="3204208669" sldId="257"/>
            <ac:spMk id="12" creationId="{BA7064F1-43A9-E343-AC22-45F1D5592BC3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3" creationId="{8D096482-BE08-2013-F0ED-4F3D4D76AF45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4" creationId="{5A833A1E-8879-9735-D8DA-37F99A2DF334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5" creationId="{D1094AFC-0A38-F4E2-C5F6-8167FBD99C40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6" creationId="{807347F6-9672-E250-EDE0-31E4BB65B435}"/>
          </ac:spMkLst>
        </pc:spChg>
        <pc:spChg chg="add del mod">
          <ac:chgData name="Darmstadt, Max" userId="1afad101-a176-4d4c-ace4-b95833fc9e10" providerId="ADAL" clId="{1FB1D556-D19D-436F-A830-5E1C18D37B27}" dt="2023-07-24T15:56:21.153" v="84"/>
          <ac:spMkLst>
            <pc:docMk/>
            <pc:sldMk cId="3204208669" sldId="257"/>
            <ac:spMk id="17" creationId="{DA033EEE-C7A6-6EAE-6C99-E2E0C8C1CFA1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8" creationId="{1B1D13FF-EC07-A8CA-D751-F67E5DD8ECDE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19" creationId="{0EBD7195-5FE6-0513-C589-D140D380F41C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20" creationId="{88D74F18-C11A-4796-DDC1-01BEDFAFA656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21" creationId="{C31C2EA6-36E7-83D9-ED09-86F028F460B2}"/>
          </ac:spMkLst>
        </pc:spChg>
        <pc:spChg chg="add mod">
          <ac:chgData name="Darmstadt, Max" userId="1afad101-a176-4d4c-ace4-b95833fc9e10" providerId="ADAL" clId="{1FB1D556-D19D-436F-A830-5E1C18D37B27}" dt="2023-07-24T16:07:02.765" v="286" actId="1582"/>
          <ac:spMkLst>
            <pc:docMk/>
            <pc:sldMk cId="3204208669" sldId="257"/>
            <ac:spMk id="22" creationId="{62447220-2E2C-EF74-BA89-D2C616B1EF49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23" creationId="{9060BFF8-A10F-F6B9-7E67-08AFE4A70C28}"/>
          </ac:spMkLst>
        </pc:spChg>
        <pc:spChg chg="add mod">
          <ac:chgData name="Darmstadt, Max" userId="1afad101-a176-4d4c-ace4-b95833fc9e10" providerId="ADAL" clId="{1FB1D556-D19D-436F-A830-5E1C18D37B27}" dt="2023-07-24T15:59:45.459" v="127" actId="164"/>
          <ac:spMkLst>
            <pc:docMk/>
            <pc:sldMk cId="3204208669" sldId="257"/>
            <ac:spMk id="24" creationId="{1F2EDDEE-D0E6-180F-095F-23DF8FE96DE2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5" creationId="{CFE03B44-E68A-151C-7978-20E7A7456575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6" creationId="{FBD17056-23D1-0582-6B34-4E2FE67AF195}"/>
          </ac:spMkLst>
        </pc:spChg>
        <pc:spChg chg="add del mod">
          <ac:chgData name="Darmstadt, Max" userId="1afad101-a176-4d4c-ace4-b95833fc9e10" providerId="ADAL" clId="{1FB1D556-D19D-436F-A830-5E1C18D37B27}" dt="2023-07-24T15:58:48.347" v="113" actId="478"/>
          <ac:spMkLst>
            <pc:docMk/>
            <pc:sldMk cId="3204208669" sldId="257"/>
            <ac:spMk id="27" creationId="{C632ED94-2358-48D9-F754-8C306E0DFCBD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2" creationId="{F9B61297-8BA1-4E65-B201-56A148CD2407}"/>
          </ac:spMkLst>
        </pc:spChg>
        <pc:spChg chg="mod">
          <ac:chgData name="Darmstadt, Max" userId="1afad101-a176-4d4c-ace4-b95833fc9e10" providerId="ADAL" clId="{1FB1D556-D19D-436F-A830-5E1C18D37B27}" dt="2023-07-24T16:06:57.785" v="285" actId="1582"/>
          <ac:spMkLst>
            <pc:docMk/>
            <pc:sldMk cId="3204208669" sldId="257"/>
            <ac:spMk id="33" creationId="{4AC65555-C1A0-3367-DFD1-7BF997BDA8EF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4" creationId="{1F1C1A8E-C6F4-2C90-3BE0-8F5FCED2CCAE}"/>
          </ac:spMkLst>
        </pc:spChg>
        <pc:spChg chg="mod">
          <ac:chgData name="Darmstadt, Max" userId="1afad101-a176-4d4c-ace4-b95833fc9e10" providerId="ADAL" clId="{1FB1D556-D19D-436F-A830-5E1C18D37B27}" dt="2023-07-24T15:59:46.356" v="128"/>
          <ac:spMkLst>
            <pc:docMk/>
            <pc:sldMk cId="3204208669" sldId="257"/>
            <ac:spMk id="35" creationId="{33621B36-CDE3-DF74-E7FD-886D55BCEEA0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38" creationId="{4F2284E2-8B0E-173A-820B-9C223055EFE5}"/>
          </ac:spMkLst>
        </pc:spChg>
        <pc:spChg chg="mod">
          <ac:chgData name="Darmstadt, Max" userId="1afad101-a176-4d4c-ace4-b95833fc9e10" providerId="ADAL" clId="{1FB1D556-D19D-436F-A830-5E1C18D37B27}" dt="2023-07-24T16:06:52.951" v="284" actId="1582"/>
          <ac:spMkLst>
            <pc:docMk/>
            <pc:sldMk cId="3204208669" sldId="257"/>
            <ac:spMk id="39" creationId="{F69009E5-898A-6BCE-600F-4D126C7FD2F2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40" creationId="{03BBC791-088C-C84E-200C-3F1EF7A22353}"/>
          </ac:spMkLst>
        </pc:spChg>
        <pc:spChg chg="mod">
          <ac:chgData name="Darmstadt, Max" userId="1afad101-a176-4d4c-ace4-b95833fc9e10" providerId="ADAL" clId="{1FB1D556-D19D-436F-A830-5E1C18D37B27}" dt="2023-07-24T15:59:57.299" v="130"/>
          <ac:spMkLst>
            <pc:docMk/>
            <pc:sldMk cId="3204208669" sldId="257"/>
            <ac:spMk id="41" creationId="{05EE054E-A91B-0CAA-E513-5A7D4A583C7E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44" creationId="{D98060DE-6E56-09E2-6717-B1FCF1FD8FD0}"/>
          </ac:spMkLst>
        </pc:spChg>
        <pc:spChg chg="add mod">
          <ac:chgData name="Darmstadt, Max" userId="1afad101-a176-4d4c-ace4-b95833fc9e10" providerId="ADAL" clId="{1FB1D556-D19D-436F-A830-5E1C18D37B27}" dt="2023-07-24T16:05:22.923" v="247" actId="1037"/>
          <ac:spMkLst>
            <pc:docMk/>
            <pc:sldMk cId="3204208669" sldId="257"/>
            <ac:spMk id="45" creationId="{046D6BD8-1DAF-73FB-AAF8-E465AE30F60A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47" creationId="{D509B0CC-0720-BF14-D64C-DEBC556D39F4}"/>
          </ac:spMkLst>
        </pc:spChg>
        <pc:spChg chg="mod">
          <ac:chgData name="Darmstadt, Max" userId="1afad101-a176-4d4c-ace4-b95833fc9e10" providerId="ADAL" clId="{1FB1D556-D19D-436F-A830-5E1C18D37B27}" dt="2023-07-24T16:06:46.244" v="283" actId="1582"/>
          <ac:spMkLst>
            <pc:docMk/>
            <pc:sldMk cId="3204208669" sldId="257"/>
            <ac:spMk id="48" creationId="{FE65E473-A959-FCD7-92D9-E648109EA760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49" creationId="{2DFAE8D4-61C0-24C8-CBF8-B72B18308FB7}"/>
          </ac:spMkLst>
        </pc:spChg>
        <pc:spChg chg="mod">
          <ac:chgData name="Darmstadt, Max" userId="1afad101-a176-4d4c-ace4-b95833fc9e10" providerId="ADAL" clId="{1FB1D556-D19D-436F-A830-5E1C18D37B27}" dt="2023-07-24T16:05:25.623" v="248"/>
          <ac:spMkLst>
            <pc:docMk/>
            <pc:sldMk cId="3204208669" sldId="257"/>
            <ac:spMk id="50" creationId="{56913B4D-74FE-24B2-E0A1-D817E67780CA}"/>
          </ac:spMkLst>
        </pc:spChg>
        <pc:spChg chg="add mod">
          <ac:chgData name="Darmstadt, Max" userId="1afad101-a176-4d4c-ace4-b95833fc9e10" providerId="ADAL" clId="{1FB1D556-D19D-436F-A830-5E1C18D37B27}" dt="2023-07-24T16:06:10.264" v="282" actId="207"/>
          <ac:spMkLst>
            <pc:docMk/>
            <pc:sldMk cId="3204208669" sldId="257"/>
            <ac:spMk id="52" creationId="{904EB09D-CEA6-D61F-A670-A566105AB544}"/>
          </ac:spMkLst>
        </pc:s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0" creationId="{4FA8AA7E-02FA-A8FF-E464-4117BCFE2C40}"/>
          </ac:grpSpMkLst>
        </pc:gr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1" creationId="{69145578-7627-D591-764B-96E24A665246}"/>
          </ac:grpSpMkLst>
        </pc:grpChg>
        <pc:grpChg chg="add mod">
          <ac:chgData name="Darmstadt, Max" userId="1afad101-a176-4d4c-ace4-b95833fc9e10" providerId="ADAL" clId="{1FB1D556-D19D-436F-A830-5E1C18D37B27}" dt="2023-07-24T16:05:22.923" v="247" actId="1037"/>
          <ac:grpSpMkLst>
            <pc:docMk/>
            <pc:sldMk cId="3204208669" sldId="257"/>
            <ac:grpSpMk id="37" creationId="{330F8254-9259-D88B-D417-45B2CE445D66}"/>
          </ac:grpSpMkLst>
        </pc:grpChg>
        <pc:grpChg chg="add mod">
          <ac:chgData name="Darmstadt, Max" userId="1afad101-a176-4d4c-ace4-b95833fc9e10" providerId="ADAL" clId="{1FB1D556-D19D-436F-A830-5E1C18D37B27}" dt="2023-07-24T16:05:30.268" v="249" actId="1076"/>
          <ac:grpSpMkLst>
            <pc:docMk/>
            <pc:sldMk cId="3204208669" sldId="257"/>
            <ac:grpSpMk id="46" creationId="{4217BAE4-4D4E-3297-723B-6D238C49F845}"/>
          </ac:grpSpMkLst>
        </pc:grpChg>
        <pc:cxnChg chg="add mod">
          <ac:chgData name="Darmstadt, Max" userId="1afad101-a176-4d4c-ace4-b95833fc9e10" providerId="ADAL" clId="{1FB1D556-D19D-436F-A830-5E1C18D37B27}" dt="2023-07-24T15:59:45.459" v="127" actId="164"/>
          <ac:cxnSpMkLst>
            <pc:docMk/>
            <pc:sldMk cId="3204208669" sldId="257"/>
            <ac:cxnSpMk id="29" creationId="{50A96BDD-53A4-FB1C-2E33-E4582AE8E9BD}"/>
          </ac:cxnSpMkLst>
        </pc:cxnChg>
        <pc:cxnChg chg="mod">
          <ac:chgData name="Darmstadt, Max" userId="1afad101-a176-4d4c-ace4-b95833fc9e10" providerId="ADAL" clId="{1FB1D556-D19D-436F-A830-5E1C18D37B27}" dt="2023-07-24T15:59:46.356" v="128"/>
          <ac:cxnSpMkLst>
            <pc:docMk/>
            <pc:sldMk cId="3204208669" sldId="257"/>
            <ac:cxnSpMk id="36" creationId="{6C828562-14B5-CCC0-9819-16EB46C6A51D}"/>
          </ac:cxnSpMkLst>
        </pc:cxnChg>
        <pc:cxnChg chg="mod">
          <ac:chgData name="Darmstadt, Max" userId="1afad101-a176-4d4c-ace4-b95833fc9e10" providerId="ADAL" clId="{1FB1D556-D19D-436F-A830-5E1C18D37B27}" dt="2023-07-24T15:59:57.299" v="130"/>
          <ac:cxnSpMkLst>
            <pc:docMk/>
            <pc:sldMk cId="3204208669" sldId="257"/>
            <ac:cxnSpMk id="42" creationId="{3FFFDF53-865A-8DAB-EF03-14140BB0E743}"/>
          </ac:cxnSpMkLst>
        </pc:cxnChg>
        <pc:cxnChg chg="mod">
          <ac:chgData name="Darmstadt, Max" userId="1afad101-a176-4d4c-ace4-b95833fc9e10" providerId="ADAL" clId="{1FB1D556-D19D-436F-A830-5E1C18D37B27}" dt="2023-07-24T16:05:25.623" v="248"/>
          <ac:cxnSpMkLst>
            <pc:docMk/>
            <pc:sldMk cId="3204208669" sldId="257"/>
            <ac:cxnSpMk id="51" creationId="{478EBF8B-3D9C-9901-4A79-1E7763EDBFEA}"/>
          </ac:cxnSpMkLst>
        </pc:cxnChg>
      </pc:sldChg>
      <pc:sldChg chg="addSp delSp modSp new mod">
        <pc:chgData name="Darmstadt, Max" userId="1afad101-a176-4d4c-ace4-b95833fc9e10" providerId="ADAL" clId="{1FB1D556-D19D-436F-A830-5E1C18D37B27}" dt="2023-07-24T16:19:07.342" v="1555" actId="20577"/>
        <pc:sldMkLst>
          <pc:docMk/>
          <pc:sldMk cId="2788138096" sldId="258"/>
        </pc:sldMkLst>
        <pc:spChg chg="del">
          <ac:chgData name="Darmstadt, Max" userId="1afad101-a176-4d4c-ace4-b95833fc9e10" providerId="ADAL" clId="{1FB1D556-D19D-436F-A830-5E1C18D37B27}" dt="2023-07-24T16:07:18.441" v="288" actId="478"/>
          <ac:spMkLst>
            <pc:docMk/>
            <pc:sldMk cId="2788138096" sldId="258"/>
            <ac:spMk id="2" creationId="{E8B42081-5BC1-D788-3538-71CFFA3DDF23}"/>
          </ac:spMkLst>
        </pc:spChg>
        <pc:spChg chg="del">
          <ac:chgData name="Darmstadt, Max" userId="1afad101-a176-4d4c-ace4-b95833fc9e10" providerId="ADAL" clId="{1FB1D556-D19D-436F-A830-5E1C18D37B27}" dt="2023-07-24T16:07:21.475" v="289" actId="478"/>
          <ac:spMkLst>
            <pc:docMk/>
            <pc:sldMk cId="2788138096" sldId="258"/>
            <ac:spMk id="3" creationId="{CB470464-2F31-1DB3-1744-3AD9D16EAD59}"/>
          </ac:spMkLst>
        </pc:spChg>
        <pc:spChg chg="add mod">
          <ac:chgData name="Darmstadt, Max" userId="1afad101-a176-4d4c-ace4-b95833fc9e10" providerId="ADAL" clId="{1FB1D556-D19D-436F-A830-5E1C18D37B27}" dt="2023-07-24T16:13:52.459" v="1074" actId="6549"/>
          <ac:spMkLst>
            <pc:docMk/>
            <pc:sldMk cId="2788138096" sldId="258"/>
            <ac:spMk id="4" creationId="{26EB0E27-E9B9-ED94-42B2-E94750CB4A1A}"/>
          </ac:spMkLst>
        </pc:spChg>
        <pc:spChg chg="add del">
          <ac:chgData name="Darmstadt, Max" userId="1afad101-a176-4d4c-ace4-b95833fc9e10" providerId="ADAL" clId="{1FB1D556-D19D-436F-A830-5E1C18D37B27}" dt="2023-07-24T16:07:53.711" v="311" actId="478"/>
          <ac:spMkLst>
            <pc:docMk/>
            <pc:sldMk cId="2788138096" sldId="258"/>
            <ac:spMk id="5" creationId="{797744E0-8F8D-A413-E91E-FC60E4A51D40}"/>
          </ac:spMkLst>
        </pc:spChg>
        <pc:spChg chg="add mod">
          <ac:chgData name="Darmstadt, Max" userId="1afad101-a176-4d4c-ace4-b95833fc9e10" providerId="ADAL" clId="{1FB1D556-D19D-436F-A830-5E1C18D37B27}" dt="2023-07-24T16:18:44.164" v="1521" actId="14100"/>
          <ac:spMkLst>
            <pc:docMk/>
            <pc:sldMk cId="2788138096" sldId="258"/>
            <ac:spMk id="6" creationId="{956D5568-BD78-2AAC-386B-6AD7A5F05DB3}"/>
          </ac:spMkLst>
        </pc:spChg>
        <pc:spChg chg="add mod">
          <ac:chgData name="Darmstadt, Max" userId="1afad101-a176-4d4c-ace4-b95833fc9e10" providerId="ADAL" clId="{1FB1D556-D19D-436F-A830-5E1C18D37B27}" dt="2023-07-24T16:19:07.342" v="1555" actId="20577"/>
          <ac:spMkLst>
            <pc:docMk/>
            <pc:sldMk cId="2788138096" sldId="258"/>
            <ac:spMk id="7" creationId="{646C89CD-3963-9287-51DA-999A61A06C0C}"/>
          </ac:spMkLst>
        </pc:spChg>
        <pc:spChg chg="add mod">
          <ac:chgData name="Darmstadt, Max" userId="1afad101-a176-4d4c-ace4-b95833fc9e10" providerId="ADAL" clId="{1FB1D556-D19D-436F-A830-5E1C18D37B27}" dt="2023-07-24T16:18:50.316" v="1525"/>
          <ac:spMkLst>
            <pc:docMk/>
            <pc:sldMk cId="2788138096" sldId="258"/>
            <ac:spMk id="8" creationId="{BEB5FAB1-5252-9251-2A06-6A6E717D5DD1}"/>
          </ac:spMkLst>
        </pc:spChg>
      </pc:sldChg>
    </pc:docChg>
  </pc:docChgLst>
  <pc:docChgLst>
    <pc:chgData name="Max" userId="1afad101-a176-4d4c-ace4-b95833fc9e10" providerId="ADAL" clId="{390EA528-8E52-4246-8CEC-8FBEDC007D99}"/>
    <pc:docChg chg="custSel modSld">
      <pc:chgData name="Max" userId="1afad101-a176-4d4c-ace4-b95833fc9e10" providerId="ADAL" clId="{390EA528-8E52-4246-8CEC-8FBEDC007D99}" dt="2023-07-14T08:40:09.812" v="378" actId="478"/>
      <pc:docMkLst>
        <pc:docMk/>
      </pc:docMkLst>
      <pc:sldChg chg="addSp delSp modSp mod">
        <pc:chgData name="Max" userId="1afad101-a176-4d4c-ace4-b95833fc9e10" providerId="ADAL" clId="{390EA528-8E52-4246-8CEC-8FBEDC007D99}" dt="2023-07-14T08:40:09.812" v="378" actId="478"/>
        <pc:sldMkLst>
          <pc:docMk/>
          <pc:sldMk cId="1484579939" sldId="256"/>
        </pc:sldMkLst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4" creationId="{6908FC2F-55CC-E543-2384-AB2B68C947CA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5" creationId="{20DD3E75-5A41-9495-D169-F3BFC8F61D58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6" creationId="{7E6AD71A-337E-1040-8A9E-22D7CD121AC3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7" creationId="{D236DBB2-AE4C-8095-68EE-DA6E79966DA1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8" creationId="{1EBFA9E5-3100-D90C-8854-7A04FAA1299A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9" creationId="{42B8D7D4-5F63-2EE2-717F-6BE300E38B4D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10" creationId="{1B2D1078-6AF2-44E2-5A1F-DAC29F07BEAB}"/>
          </ac:spMkLst>
        </pc:spChg>
        <pc:spChg chg="add mod">
          <ac:chgData name="Max" userId="1afad101-a176-4d4c-ace4-b95833fc9e10" providerId="ADAL" clId="{390EA528-8E52-4246-8CEC-8FBEDC007D99}" dt="2023-07-14T08:39:17.974" v="375" actId="1076"/>
          <ac:spMkLst>
            <pc:docMk/>
            <pc:sldMk cId="1484579939" sldId="256"/>
            <ac:spMk id="13" creationId="{9988A7DE-8E9E-DEC5-BEA3-7D3C49CB7BF0}"/>
          </ac:spMkLst>
        </pc:spChg>
        <pc:spChg chg="add del mod">
          <ac:chgData name="Max" userId="1afad101-a176-4d4c-ace4-b95833fc9e10" providerId="ADAL" clId="{390EA528-8E52-4246-8CEC-8FBEDC007D99}" dt="2023-07-14T08:40:09.812" v="378" actId="478"/>
          <ac:spMkLst>
            <pc:docMk/>
            <pc:sldMk cId="1484579939" sldId="256"/>
            <ac:spMk id="15" creationId="{8D5A089F-2C23-8E88-5CE6-DB890FEBD4EE}"/>
          </ac:spMkLst>
        </pc:spChg>
        <pc:cxnChg chg="add mod">
          <ac:chgData name="Max" userId="1afad101-a176-4d4c-ace4-b95833fc9e10" providerId="ADAL" clId="{390EA528-8E52-4246-8CEC-8FBEDC007D99}" dt="2023-07-14T08:39:17.974" v="375" actId="1076"/>
          <ac:cxnSpMkLst>
            <pc:docMk/>
            <pc:sldMk cId="1484579939" sldId="256"/>
            <ac:cxnSpMk id="12" creationId="{9CC6B07A-2B1D-CBFC-2A31-CCA82512AE05}"/>
          </ac:cxnSpMkLst>
        </pc:cxnChg>
        <pc:cxnChg chg="add mod">
          <ac:chgData name="Max" userId="1afad101-a176-4d4c-ace4-b95833fc9e10" providerId="ADAL" clId="{390EA528-8E52-4246-8CEC-8FBEDC007D99}" dt="2023-07-14T08:39:17.974" v="375" actId="1076"/>
          <ac:cxnSpMkLst>
            <pc:docMk/>
            <pc:sldMk cId="1484579939" sldId="256"/>
            <ac:cxnSpMk id="14" creationId="{B05BD406-5933-69E4-C21D-C6F6C5225F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90D3-5DB8-50F4-D5F3-D4279664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13BB-E378-E0ED-7992-DA7AE7AA8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F469-9788-1640-7422-328C03E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0DDB-C2A3-95E8-4855-27CE2F74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6DC0-0E08-8EFB-5C95-FEFE19DD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3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F08-155A-A715-7A57-D0389A07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E668D-01AE-3683-FA31-9B97E827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F1B5-0A4D-8492-5113-75239EF6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2258-C5D2-F669-CE27-0FF5DAE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00E5-F45C-283B-B299-B5D5B40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1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6C525-E2AA-9A3A-FE99-F345D4691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480D-6599-0933-B16F-54E0EB4E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09F5-40D5-33AD-BAB4-4B9755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E19B-9B94-759E-A0A5-B582BFE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46DF-32C7-95FB-284A-FB4D3C2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7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9EC4-BFA9-EE5A-E9C9-C918B45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BEFE-CA7B-B36B-6E40-9AA41F6F1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E03A-7B92-094F-2157-56823F49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4A43-B045-455A-52B5-49E8A6C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67C9-0BA7-F916-5174-21F6DD3B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6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5362-91EA-8F88-5002-362EFFA6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0B28-7EF9-BCB6-5029-5477486B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D6AA-5ACC-3931-ED77-3D111207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538A-8A40-001A-293D-AC8D6149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3A26-43E0-F0D8-83FE-F8132B32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35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D04-C454-EF2B-2B32-98B7D98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8F15-647E-E04F-DB20-3F5AE8EC8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A91B-E532-2E89-30C2-F96E107A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C98F-9EEA-7875-E27F-F8ACC0F1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834AA-04F4-DECE-B7C4-CEB95FC8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8CACE-F790-50C4-8AA2-50C94DC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5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439F-01E6-88C3-A29F-9FECEBE6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1C8F-5374-6915-CDEB-BD2C4EE1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7AB15-BC5C-445F-CC8B-99D812E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2E22B-C827-275A-1E09-9339DCB8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95B7-D427-9D9A-1DA0-101B560E4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B58FE-D6A6-3598-62A9-5DAE67F4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357D7-0D5D-0574-72FC-172C8E5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2B0D-518D-DBEB-E45F-C0181D50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2385-B679-BD11-A03A-A39F9E5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44E1D-1D92-3E88-DF91-7C5AE2AA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2C34-8061-7137-254D-96D7FD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E2897-6B5C-7D20-D79B-5BDBD28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8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4A002-DE25-D528-F7E5-45E900A8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F85E4-FCC8-C7BC-FD63-079D0A07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536E-B4F8-D5F0-4CF4-D5E94A3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06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A012-AD34-1C2A-5C31-7D47F34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A95-CFA4-75A2-EF81-A37EB4F7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56C-A812-9C58-4382-1CE40E13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46B6E-66FE-EE08-71F2-270A561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70D26-8F33-E3C2-08C8-4379A89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8587-4EEF-AFD2-382D-C7FDC2B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83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8869-3EAB-E643-D056-7C468499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F494-F0E8-4B54-43A4-1FD2D1613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F23B-CB6F-1C1D-6C2E-38952C278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2165-B5DF-2C49-68E2-76564AE7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92F59-3E90-FA66-7BEC-1925DE86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113E-F8B8-8DBA-F643-1F8D8B0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871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0ADDB-F193-2A16-491D-1971F056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4D55-D43B-F7F4-3F22-F2556D33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3F38-8F21-0E80-6A25-430310F79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DAF2-D755-43D7-992C-9ABDDD3B0955}" type="datetimeFigureOut">
              <a:rPr lang="en-DE" smtClean="0"/>
              <a:t>26/07/2023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7005-DDE3-8DFF-47BA-A2326FF7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33E5-01E9-F9E6-1BAA-50DC6F0F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4FD2-39CD-411E-B3C2-2344A70EB6F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6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8FC2F-55CC-E543-2384-AB2B68C947CA}"/>
              </a:ext>
            </a:extLst>
          </p:cNvPr>
          <p:cNvSpPr/>
          <p:nvPr/>
        </p:nvSpPr>
        <p:spPr>
          <a:xfrm>
            <a:off x="3325906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MainClass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Views 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MetaData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ArrayList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showView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D3E75-5A41-9495-D169-F3BFC8F61D58}"/>
              </a:ext>
            </a:extLst>
          </p:cNvPr>
          <p:cNvSpPr/>
          <p:nvPr/>
        </p:nvSpPr>
        <p:spPr>
          <a:xfrm>
            <a:off x="6391835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>
                <a:solidFill>
                  <a:schemeClr val="tx1"/>
                </a:solidFill>
              </a:rPr>
              <a:t>ExportClass</a:t>
            </a:r>
            <a:endParaRPr lang="en-US" sz="1200" i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exportData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exportMetaData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AD71A-337E-1040-8A9E-22D7CD121AC3}"/>
              </a:ext>
            </a:extLst>
          </p:cNvPr>
          <p:cNvSpPr/>
          <p:nvPr/>
        </p:nvSpPr>
        <p:spPr>
          <a:xfrm>
            <a:off x="259977" y="3128684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>
                <a:solidFill>
                  <a:schemeClr val="tx1"/>
                </a:solidFill>
              </a:rPr>
              <a:t>ImportClass</a:t>
            </a:r>
            <a:endParaRPr lang="en-US" sz="1200" i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importSettings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importData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6DBB2-AE4C-8095-68EE-DA6E79966DA1}"/>
              </a:ext>
            </a:extLst>
          </p:cNvPr>
          <p:cNvSpPr/>
          <p:nvPr/>
        </p:nvSpPr>
        <p:spPr>
          <a:xfrm>
            <a:off x="986118" y="1492622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QuestionairView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//Displays questions based on settings file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FA9E5-3100-D90C-8854-7A04FAA1299A}"/>
              </a:ext>
            </a:extLst>
          </p:cNvPr>
          <p:cNvSpPr/>
          <p:nvPr/>
        </p:nvSpPr>
        <p:spPr>
          <a:xfrm>
            <a:off x="5665694" y="1510551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InformationView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//Displays </a:t>
            </a:r>
            <a:r>
              <a:rPr lang="en-US" sz="1200" dirty="0" err="1">
                <a:solidFill>
                  <a:schemeClr val="tx1"/>
                </a:solidFill>
              </a:rPr>
              <a:t>infos</a:t>
            </a:r>
            <a:r>
              <a:rPr lang="en-US" sz="1200" dirty="0">
                <a:solidFill>
                  <a:schemeClr val="tx1"/>
                </a:solidFill>
              </a:rPr>
              <a:t> based on the settings file</a:t>
            </a:r>
            <a:endParaRPr lang="en-DE" sz="1200" dirty="0">
              <a:solidFill>
                <a:schemeClr val="tx1"/>
              </a:solidFill>
            </a:endParaRPr>
          </a:p>
          <a:p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B8D7D4-5F63-2EE2-717F-6BE300E38B4D}"/>
              </a:ext>
            </a:extLst>
          </p:cNvPr>
          <p:cNvSpPr/>
          <p:nvPr/>
        </p:nvSpPr>
        <p:spPr>
          <a:xfrm>
            <a:off x="3325906" y="1492622"/>
            <a:ext cx="1703294" cy="8516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ExperimentView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&lt;empty&gt;</a:t>
            </a:r>
            <a:endParaRPr lang="en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D1078-6AF2-44E2-5A1F-DAC29F07BEAB}"/>
              </a:ext>
            </a:extLst>
          </p:cNvPr>
          <p:cNvSpPr/>
          <p:nvPr/>
        </p:nvSpPr>
        <p:spPr>
          <a:xfrm>
            <a:off x="259977" y="5082990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Import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C6B07A-2B1D-CBFC-2A31-CCA82512AE05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1111624" y="4643718"/>
            <a:ext cx="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A7DE-8E9E-DEC5-BEA3-7D3C49CB7BF0}"/>
              </a:ext>
            </a:extLst>
          </p:cNvPr>
          <p:cNvSpPr/>
          <p:nvPr/>
        </p:nvSpPr>
        <p:spPr>
          <a:xfrm>
            <a:off x="6391835" y="5082990"/>
            <a:ext cx="1703294" cy="1515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Export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BD406-5933-69E4-C21D-C6F6C5225FE8}"/>
              </a:ext>
            </a:extLst>
          </p:cNvPr>
          <p:cNvCxnSpPr>
            <a:stCxn id="13" idx="0"/>
          </p:cNvCxnSpPr>
          <p:nvPr/>
        </p:nvCxnSpPr>
        <p:spPr>
          <a:xfrm flipV="1">
            <a:off x="7243482" y="4643718"/>
            <a:ext cx="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75E0F-8D78-A4F9-D606-B4278747EA74}"/>
              </a:ext>
            </a:extLst>
          </p:cNvPr>
          <p:cNvSpPr/>
          <p:nvPr/>
        </p:nvSpPr>
        <p:spPr>
          <a:xfrm>
            <a:off x="924794" y="3131819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802C-9879-6C99-226D-109BC57AA0F8}"/>
              </a:ext>
            </a:extLst>
          </p:cNvPr>
          <p:cNvSpPr txBox="1"/>
          <p:nvPr/>
        </p:nvSpPr>
        <p:spPr>
          <a:xfrm>
            <a:off x="887386" y="2856596"/>
            <a:ext cx="12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Patricipant</a:t>
            </a:r>
            <a:r>
              <a:rPr lang="en-US" sz="1200" dirty="0"/>
              <a:t> Name</a:t>
            </a:r>
            <a:endParaRPr lang="de-DE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096482-BE08-2013-F0ED-4F3D4D76AF45}"/>
              </a:ext>
            </a:extLst>
          </p:cNvPr>
          <p:cNvSpPr/>
          <p:nvPr/>
        </p:nvSpPr>
        <p:spPr>
          <a:xfrm>
            <a:off x="3616735" y="1298367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33A1E-8879-9735-D8DA-37F99A2DF334}"/>
              </a:ext>
            </a:extLst>
          </p:cNvPr>
          <p:cNvSpPr txBox="1"/>
          <p:nvPr/>
        </p:nvSpPr>
        <p:spPr>
          <a:xfrm>
            <a:off x="3579327" y="1023144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1</a:t>
            </a:r>
            <a:endParaRPr lang="de-DE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094AFC-0A38-F4E2-C5F6-8167FBD99C40}"/>
              </a:ext>
            </a:extLst>
          </p:cNvPr>
          <p:cNvSpPr/>
          <p:nvPr/>
        </p:nvSpPr>
        <p:spPr>
          <a:xfrm>
            <a:off x="3616735" y="2089463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347F6-9672-E250-EDE0-31E4BB65B435}"/>
              </a:ext>
            </a:extLst>
          </p:cNvPr>
          <p:cNvSpPr txBox="1"/>
          <p:nvPr/>
        </p:nvSpPr>
        <p:spPr>
          <a:xfrm>
            <a:off x="3579327" y="1814240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2</a:t>
            </a:r>
            <a:endParaRPr lang="de-DE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1D13FF-EC07-A8CA-D751-F67E5DD8ECDE}"/>
              </a:ext>
            </a:extLst>
          </p:cNvPr>
          <p:cNvSpPr/>
          <p:nvPr/>
        </p:nvSpPr>
        <p:spPr>
          <a:xfrm>
            <a:off x="3616735" y="2878871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D7195-5FE6-0513-C589-D140D380F41C}"/>
              </a:ext>
            </a:extLst>
          </p:cNvPr>
          <p:cNvSpPr txBox="1"/>
          <p:nvPr/>
        </p:nvSpPr>
        <p:spPr>
          <a:xfrm>
            <a:off x="3579327" y="2603648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3</a:t>
            </a:r>
            <a:endParaRPr lang="de-DE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D74F18-C11A-4796-DDC1-01BEDFAFA656}"/>
              </a:ext>
            </a:extLst>
          </p:cNvPr>
          <p:cNvSpPr/>
          <p:nvPr/>
        </p:nvSpPr>
        <p:spPr>
          <a:xfrm>
            <a:off x="3616735" y="3635748"/>
            <a:ext cx="1276003" cy="411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C2EA6-36E7-83D9-ED09-86F028F460B2}"/>
              </a:ext>
            </a:extLst>
          </p:cNvPr>
          <p:cNvSpPr txBox="1"/>
          <p:nvPr/>
        </p:nvSpPr>
        <p:spPr>
          <a:xfrm>
            <a:off x="3579327" y="3360525"/>
            <a:ext cx="86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Question 4</a:t>
            </a:r>
            <a:endParaRPr lang="de-DE" sz="12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A8AA7E-02FA-A8FF-E464-4117BCFE2C40}"/>
              </a:ext>
            </a:extLst>
          </p:cNvPr>
          <p:cNvGrpSpPr/>
          <p:nvPr/>
        </p:nvGrpSpPr>
        <p:grpSpPr>
          <a:xfrm>
            <a:off x="249389" y="652550"/>
            <a:ext cx="2635135" cy="4788130"/>
            <a:chOff x="660862" y="652550"/>
            <a:chExt cx="2635135" cy="47881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9713F2-3AD6-A47E-2D0A-9EDBD94FF6B8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2447220-2E2C-EF74-BA89-D2C616B1EF49}"/>
                </a:ext>
              </a:extLst>
            </p:cNvPr>
            <p:cNvSpPr/>
            <p:nvPr/>
          </p:nvSpPr>
          <p:spPr>
            <a:xfrm rot="16200000">
              <a:off x="97016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60BFF8-A10F-F6B9-7E67-08AFE4A70C28}"/>
                </a:ext>
              </a:extLst>
            </p:cNvPr>
            <p:cNvSpPr/>
            <p:nvPr/>
          </p:nvSpPr>
          <p:spPr>
            <a:xfrm>
              <a:off x="1850616" y="4958540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EDDEE-D0E6-180F-095F-23DF8FE96DE2}"/>
                </a:ext>
              </a:extLst>
            </p:cNvPr>
            <p:cNvSpPr/>
            <p:nvPr/>
          </p:nvSpPr>
          <p:spPr>
            <a:xfrm>
              <a:off x="2573306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96BDD-53A4-FB1C-2E33-E4582AE8E9BD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145578-7627-D591-764B-96E24A665246}"/>
              </a:ext>
            </a:extLst>
          </p:cNvPr>
          <p:cNvGrpSpPr/>
          <p:nvPr/>
        </p:nvGrpSpPr>
        <p:grpSpPr>
          <a:xfrm>
            <a:off x="3157455" y="658919"/>
            <a:ext cx="2635135" cy="4788130"/>
            <a:chOff x="660862" y="652550"/>
            <a:chExt cx="2635135" cy="478813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9B61297-8BA1-4E65-B201-56A148CD2407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AC65555-C1A0-3367-DFD1-7BF997BDA8EF}"/>
                </a:ext>
              </a:extLst>
            </p:cNvPr>
            <p:cNvSpPr/>
            <p:nvPr/>
          </p:nvSpPr>
          <p:spPr>
            <a:xfrm rot="16200000">
              <a:off x="97016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1C1A8E-C6F4-2C90-3BE0-8F5FCED2CCAE}"/>
                </a:ext>
              </a:extLst>
            </p:cNvPr>
            <p:cNvSpPr/>
            <p:nvPr/>
          </p:nvSpPr>
          <p:spPr>
            <a:xfrm>
              <a:off x="1850616" y="4958540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621B36-CDE3-DF74-E7FD-886D55BCEEA0}"/>
                </a:ext>
              </a:extLst>
            </p:cNvPr>
            <p:cNvSpPr/>
            <p:nvPr/>
          </p:nvSpPr>
          <p:spPr>
            <a:xfrm>
              <a:off x="2573306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828562-14B5-CCC0-9819-16EB46C6A51D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0F8254-9259-D88B-D417-45B2CE445D66}"/>
              </a:ext>
            </a:extLst>
          </p:cNvPr>
          <p:cNvGrpSpPr/>
          <p:nvPr/>
        </p:nvGrpSpPr>
        <p:grpSpPr>
          <a:xfrm>
            <a:off x="6080939" y="658919"/>
            <a:ext cx="2635135" cy="4788130"/>
            <a:chOff x="660862" y="652550"/>
            <a:chExt cx="2635135" cy="478813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F2284E2-8B0E-173A-820B-9C223055EFE5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69009E5-898A-6BCE-600F-4D126C7FD2F2}"/>
                </a:ext>
              </a:extLst>
            </p:cNvPr>
            <p:cNvSpPr/>
            <p:nvPr/>
          </p:nvSpPr>
          <p:spPr>
            <a:xfrm rot="16200000">
              <a:off x="97016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BBC791-088C-C84E-200C-3F1EF7A22353}"/>
                </a:ext>
              </a:extLst>
            </p:cNvPr>
            <p:cNvSpPr/>
            <p:nvPr/>
          </p:nvSpPr>
          <p:spPr>
            <a:xfrm>
              <a:off x="1850616" y="4958540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EE054E-A91B-0CAA-E513-5A7D4A583C7E}"/>
                </a:ext>
              </a:extLst>
            </p:cNvPr>
            <p:cNvSpPr/>
            <p:nvPr/>
          </p:nvSpPr>
          <p:spPr>
            <a:xfrm>
              <a:off x="2573306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FFDF53-865A-8DAB-EF03-14140BB0E743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98060DE-6E56-09E2-6717-B1FCF1FD8FD0}"/>
              </a:ext>
            </a:extLst>
          </p:cNvPr>
          <p:cNvSpPr txBox="1"/>
          <p:nvPr/>
        </p:nvSpPr>
        <p:spPr>
          <a:xfrm>
            <a:off x="6347817" y="1023144"/>
            <a:ext cx="2230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consetetur</a:t>
            </a:r>
            <a:r>
              <a:rPr lang="de-DE" sz="1400" dirty="0"/>
              <a:t> </a:t>
            </a:r>
            <a:r>
              <a:rPr lang="de-DE" sz="1400" dirty="0" err="1"/>
              <a:t>sadipscing</a:t>
            </a:r>
            <a:r>
              <a:rPr lang="de-DE" sz="1400" dirty="0"/>
              <a:t> </a:t>
            </a:r>
            <a:r>
              <a:rPr lang="de-DE" sz="1400" dirty="0" err="1"/>
              <a:t>elitr</a:t>
            </a:r>
            <a:r>
              <a:rPr lang="de-DE" sz="1400" dirty="0"/>
              <a:t>, sed </a:t>
            </a:r>
            <a:r>
              <a:rPr lang="de-DE" sz="1400" dirty="0" err="1"/>
              <a:t>diam</a:t>
            </a:r>
            <a:r>
              <a:rPr lang="de-DE" sz="1400" dirty="0"/>
              <a:t> </a:t>
            </a:r>
            <a:r>
              <a:rPr lang="de-DE" sz="1400" dirty="0" err="1"/>
              <a:t>nonumy</a:t>
            </a:r>
            <a:r>
              <a:rPr lang="de-DE" sz="1400" dirty="0"/>
              <a:t> </a:t>
            </a:r>
            <a:r>
              <a:rPr lang="de-DE" sz="1400" dirty="0" err="1"/>
              <a:t>eirmod</a:t>
            </a:r>
            <a:r>
              <a:rPr lang="de-DE" sz="1400" dirty="0"/>
              <a:t> </a:t>
            </a:r>
            <a:r>
              <a:rPr lang="de-DE" sz="1400" dirty="0" err="1"/>
              <a:t>tempor</a:t>
            </a:r>
            <a:r>
              <a:rPr lang="de-DE" sz="1400" dirty="0"/>
              <a:t> </a:t>
            </a:r>
            <a:r>
              <a:rPr lang="de-DE" sz="1400" dirty="0" err="1"/>
              <a:t>invidunt</a:t>
            </a:r>
            <a:r>
              <a:rPr lang="de-DE" sz="1400" dirty="0"/>
              <a:t>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labore</a:t>
            </a:r>
            <a:r>
              <a:rPr lang="de-DE" sz="1400" dirty="0"/>
              <a:t> et </a:t>
            </a:r>
            <a:r>
              <a:rPr lang="de-DE" sz="1400" dirty="0" err="1"/>
              <a:t>dolore</a:t>
            </a:r>
            <a:r>
              <a:rPr lang="de-DE" sz="1400" dirty="0"/>
              <a:t> magna </a:t>
            </a:r>
            <a:r>
              <a:rPr lang="de-DE" sz="1400" dirty="0" err="1"/>
              <a:t>aliquyam</a:t>
            </a:r>
            <a:r>
              <a:rPr lang="de-DE" sz="1400" dirty="0"/>
              <a:t> erat, sed </a:t>
            </a:r>
            <a:r>
              <a:rPr lang="de-DE" sz="1400" dirty="0" err="1"/>
              <a:t>diam</a:t>
            </a:r>
            <a:r>
              <a:rPr lang="de-DE" sz="1400" dirty="0"/>
              <a:t> </a:t>
            </a:r>
            <a:r>
              <a:rPr lang="de-DE" sz="1400" dirty="0" err="1"/>
              <a:t>voluptua</a:t>
            </a:r>
            <a:r>
              <a:rPr lang="de-DE" sz="1400" dirty="0"/>
              <a:t>. At </a:t>
            </a:r>
            <a:r>
              <a:rPr lang="de-DE" sz="1400" dirty="0" err="1"/>
              <a:t>vero</a:t>
            </a:r>
            <a:r>
              <a:rPr lang="de-DE" sz="1400" dirty="0"/>
              <a:t> </a:t>
            </a:r>
            <a:r>
              <a:rPr lang="de-DE" sz="1400" dirty="0" err="1"/>
              <a:t>eos</a:t>
            </a:r>
            <a:r>
              <a:rPr lang="de-DE" sz="1400" dirty="0"/>
              <a:t> et </a:t>
            </a:r>
            <a:r>
              <a:rPr lang="de-DE" sz="1400" dirty="0" err="1"/>
              <a:t>accusam</a:t>
            </a:r>
            <a:r>
              <a:rPr lang="de-DE" sz="1400" dirty="0"/>
              <a:t> et </a:t>
            </a:r>
            <a:r>
              <a:rPr lang="de-DE" sz="1400" dirty="0" err="1"/>
              <a:t>justo</a:t>
            </a:r>
            <a:r>
              <a:rPr lang="de-DE" sz="1400" dirty="0"/>
              <a:t> </a:t>
            </a:r>
            <a:r>
              <a:rPr lang="de-DE" sz="1400" dirty="0" err="1"/>
              <a:t>duo</a:t>
            </a:r>
            <a:r>
              <a:rPr lang="de-DE" sz="1400" dirty="0"/>
              <a:t> </a:t>
            </a:r>
            <a:r>
              <a:rPr lang="de-DE" sz="1400" dirty="0" err="1"/>
              <a:t>dolores</a:t>
            </a:r>
            <a:r>
              <a:rPr lang="de-DE" sz="1400" dirty="0"/>
              <a:t> et </a:t>
            </a:r>
            <a:r>
              <a:rPr lang="de-DE" sz="1400" dirty="0" err="1"/>
              <a:t>ea</a:t>
            </a:r>
            <a:r>
              <a:rPr lang="de-DE" sz="1400" dirty="0"/>
              <a:t> </a:t>
            </a:r>
            <a:r>
              <a:rPr lang="de-DE" sz="1400" dirty="0" err="1"/>
              <a:t>rebum</a:t>
            </a:r>
            <a:r>
              <a:rPr lang="de-DE" sz="1400" dirty="0"/>
              <a:t>. Stet </a:t>
            </a:r>
            <a:r>
              <a:rPr lang="de-DE" sz="1400" dirty="0" err="1"/>
              <a:t>clita</a:t>
            </a:r>
            <a:r>
              <a:rPr lang="de-DE" sz="1400" dirty="0"/>
              <a:t> </a:t>
            </a:r>
            <a:r>
              <a:rPr lang="de-DE" sz="1400" dirty="0" err="1"/>
              <a:t>kasd</a:t>
            </a:r>
            <a:r>
              <a:rPr lang="de-DE" sz="1400" dirty="0"/>
              <a:t> </a:t>
            </a:r>
            <a:r>
              <a:rPr lang="de-DE" sz="1400" dirty="0" err="1"/>
              <a:t>gubergren</a:t>
            </a:r>
            <a:r>
              <a:rPr lang="de-DE" sz="1400" dirty="0"/>
              <a:t>,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sea</a:t>
            </a:r>
            <a:r>
              <a:rPr lang="de-DE" sz="1400" dirty="0"/>
              <a:t> </a:t>
            </a:r>
            <a:r>
              <a:rPr lang="de-DE" sz="1400" dirty="0" err="1"/>
              <a:t>takimata</a:t>
            </a:r>
            <a:r>
              <a:rPr lang="de-DE" sz="1400" dirty="0"/>
              <a:t> sanctus </a:t>
            </a:r>
            <a:r>
              <a:rPr lang="de-DE" sz="1400" dirty="0" err="1"/>
              <a:t>est</a:t>
            </a:r>
            <a:r>
              <a:rPr lang="de-DE" sz="1400" dirty="0"/>
              <a:t> 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.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6D6BD8-1DAF-73FB-AAF8-E465AE30F60A}"/>
              </a:ext>
            </a:extLst>
          </p:cNvPr>
          <p:cNvSpPr/>
          <p:nvPr/>
        </p:nvSpPr>
        <p:spPr>
          <a:xfrm>
            <a:off x="6825279" y="3907674"/>
            <a:ext cx="1276003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de-D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17BAE4-4D4E-3297-723B-6D238C49F845}"/>
              </a:ext>
            </a:extLst>
          </p:cNvPr>
          <p:cNvGrpSpPr/>
          <p:nvPr/>
        </p:nvGrpSpPr>
        <p:grpSpPr>
          <a:xfrm>
            <a:off x="9004423" y="658919"/>
            <a:ext cx="2635135" cy="4788130"/>
            <a:chOff x="660862" y="652550"/>
            <a:chExt cx="2635135" cy="478813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509B0CC-0720-BF14-D64C-DEBC556D39F4}"/>
                </a:ext>
              </a:extLst>
            </p:cNvPr>
            <p:cNvSpPr/>
            <p:nvPr/>
          </p:nvSpPr>
          <p:spPr>
            <a:xfrm>
              <a:off x="660862" y="652550"/>
              <a:ext cx="2635135" cy="4788130"/>
            </a:xfrm>
            <a:prstGeom prst="roundRect">
              <a:avLst>
                <a:gd name="adj" fmla="val 1240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E65E473-A959-FCD7-92D9-E648109EA760}"/>
                </a:ext>
              </a:extLst>
            </p:cNvPr>
            <p:cNvSpPr/>
            <p:nvPr/>
          </p:nvSpPr>
          <p:spPr>
            <a:xfrm rot="16200000">
              <a:off x="970160" y="4978282"/>
              <a:ext cx="295102" cy="25561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DFAE8D4-61C0-24C8-CBF8-B72B18308FB7}"/>
                </a:ext>
              </a:extLst>
            </p:cNvPr>
            <p:cNvSpPr/>
            <p:nvPr/>
          </p:nvSpPr>
          <p:spPr>
            <a:xfrm>
              <a:off x="1850616" y="4958540"/>
              <a:ext cx="255618" cy="2951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913B4D-74FE-24B2-E0A1-D817E67780CA}"/>
                </a:ext>
              </a:extLst>
            </p:cNvPr>
            <p:cNvSpPr/>
            <p:nvPr/>
          </p:nvSpPr>
          <p:spPr>
            <a:xfrm>
              <a:off x="2573306" y="4958539"/>
              <a:ext cx="255618" cy="2951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8EBF8B-3D9C-9901-4A79-1E7763EDBFEA}"/>
                </a:ext>
              </a:extLst>
            </p:cNvPr>
            <p:cNvCxnSpPr/>
            <p:nvPr/>
          </p:nvCxnSpPr>
          <p:spPr>
            <a:xfrm>
              <a:off x="660862" y="4825540"/>
              <a:ext cx="2635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04EB09D-CEA6-D61F-A670-A566105AB544}"/>
              </a:ext>
            </a:extLst>
          </p:cNvPr>
          <p:cNvSpPr txBox="1"/>
          <p:nvPr/>
        </p:nvSpPr>
        <p:spPr>
          <a:xfrm>
            <a:off x="9697832" y="1833538"/>
            <a:ext cx="134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Placeholder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CAFB75-3CC1-57D5-A8E4-E0C2CFF19101}"/>
              </a:ext>
            </a:extLst>
          </p:cNvPr>
          <p:cNvSpPr/>
          <p:nvPr/>
        </p:nvSpPr>
        <p:spPr>
          <a:xfrm>
            <a:off x="924794" y="3907674"/>
            <a:ext cx="1276003" cy="41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20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EB0E27-E9B9-ED94-42B2-E94750CB4A1A}"/>
              </a:ext>
            </a:extLst>
          </p:cNvPr>
          <p:cNvSpPr txBox="1"/>
          <p:nvPr/>
        </p:nvSpPr>
        <p:spPr>
          <a:xfrm>
            <a:off x="428105" y="59436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D5568-BD78-2AAC-386B-6AD7A5F05DB3}"/>
              </a:ext>
            </a:extLst>
          </p:cNvPr>
          <p:cNvSpPr/>
          <p:nvPr/>
        </p:nvSpPr>
        <p:spPr>
          <a:xfrm>
            <a:off x="654831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Participant file (CSV File)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Zeilen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enthalten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Spalten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deren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Informationen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Wenn</a:t>
            </a:r>
            <a:r>
              <a:rPr lang="en-US" sz="1200" dirty="0">
                <a:solidFill>
                  <a:schemeClr val="tx1"/>
                </a:solidFill>
              </a:rPr>
              <a:t> der Name (ID) </a:t>
            </a:r>
            <a:r>
              <a:rPr lang="en-US" sz="1200" dirty="0" err="1">
                <a:solidFill>
                  <a:schemeClr val="tx1"/>
                </a:solidFill>
              </a:rPr>
              <a:t>bereits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vorhanden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werden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dieser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Zeile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eingelesen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der Name (ID) </a:t>
            </a:r>
            <a:r>
              <a:rPr lang="en-US" sz="1200" dirty="0" err="1">
                <a:solidFill>
                  <a:schemeClr val="tx1"/>
                </a:solidFill>
              </a:rPr>
              <a:t>noch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nicht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bekannt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neue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Zeile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angelegt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Ist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eine</a:t>
            </a:r>
            <a:r>
              <a:rPr lang="en-US" sz="1200" dirty="0">
                <a:solidFill>
                  <a:schemeClr val="tx1"/>
                </a:solidFill>
              </a:rPr>
              <a:t> Information (</a:t>
            </a:r>
            <a:r>
              <a:rPr lang="en-US" sz="1200" dirty="0" err="1">
                <a:solidFill>
                  <a:schemeClr val="tx1"/>
                </a:solidFill>
              </a:rPr>
              <a:t>Spalte</a:t>
            </a:r>
            <a:r>
              <a:rPr lang="en-US" sz="1200" dirty="0">
                <a:solidFill>
                  <a:schemeClr val="tx1"/>
                </a:solidFill>
              </a:rPr>
              <a:t>) für </a:t>
            </a:r>
            <a:r>
              <a:rPr lang="en-US" sz="1200" dirty="0" err="1">
                <a:solidFill>
                  <a:schemeClr val="tx1"/>
                </a:solidFill>
              </a:rPr>
              <a:t>einen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</a:t>
            </a:r>
            <a:r>
              <a:rPr lang="en-US" sz="1200" dirty="0">
                <a:solidFill>
                  <a:schemeClr val="tx1"/>
                </a:solidFill>
              </a:rPr>
              <a:t> leer </a:t>
            </a: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diese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Questionair</a:t>
            </a:r>
            <a:r>
              <a:rPr lang="en-US" sz="1200" dirty="0">
                <a:solidFill>
                  <a:schemeClr val="tx1"/>
                </a:solidFill>
              </a:rPr>
              <a:t> Screen </a:t>
            </a:r>
            <a:r>
              <a:rPr lang="en-US" sz="1200" dirty="0" err="1">
                <a:solidFill>
                  <a:schemeClr val="tx1"/>
                </a:solidFill>
              </a:rPr>
              <a:t>abgefragt</a:t>
            </a:r>
            <a:r>
              <a:rPr lang="en-US" sz="1200" dirty="0">
                <a:solidFill>
                  <a:schemeClr val="tx1"/>
                </a:solidFill>
              </a:rPr>
              <a:t> und </a:t>
            </a:r>
            <a:r>
              <a:rPr lang="en-US" sz="1200" dirty="0" err="1">
                <a:solidFill>
                  <a:schemeClr val="tx1"/>
                </a:solidFill>
              </a:rPr>
              <a:t>befüllt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an Server </a:t>
            </a:r>
            <a:r>
              <a:rPr lang="en-US" sz="1200" dirty="0" err="1">
                <a:solidFill>
                  <a:schemeClr val="tx1"/>
                </a:solidFill>
              </a:rPr>
              <a:t>geschickt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können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C89CD-3963-9287-51DA-999A61A06C0C}"/>
              </a:ext>
            </a:extLst>
          </p:cNvPr>
          <p:cNvSpPr/>
          <p:nvPr/>
        </p:nvSpPr>
        <p:spPr>
          <a:xfrm>
            <a:off x="4103228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Experiment file (??? File Format)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Meta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zum</a:t>
            </a:r>
            <a:r>
              <a:rPr lang="en-US" sz="1200" dirty="0">
                <a:solidFill>
                  <a:schemeClr val="tx1"/>
                </a:solidFill>
              </a:rPr>
              <a:t> Experiment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welche</a:t>
            </a:r>
            <a:r>
              <a:rPr lang="en-US" sz="1200" dirty="0">
                <a:solidFill>
                  <a:schemeClr val="tx1"/>
                </a:solidFill>
              </a:rPr>
              <a:t> Screens in </a:t>
            </a:r>
            <a:r>
              <a:rPr lang="en-US" sz="1200" dirty="0" err="1">
                <a:solidFill>
                  <a:schemeClr val="tx1"/>
                </a:solidFill>
              </a:rPr>
              <a:t>welcher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Reihenfolge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angezeigt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sollen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den Text für die Info Screens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viele</a:t>
            </a:r>
            <a:r>
              <a:rPr lang="en-US" sz="1200" dirty="0">
                <a:solidFill>
                  <a:schemeClr val="tx1"/>
                </a:solidFill>
              </a:rPr>
              <a:t> Gruppen </a:t>
            </a:r>
            <a:r>
              <a:rPr lang="en-US" sz="1200" dirty="0" err="1">
                <a:solidFill>
                  <a:schemeClr val="tx1"/>
                </a:solidFill>
              </a:rPr>
              <a:t>mit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welchen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oder</a:t>
            </a:r>
            <a:r>
              <a:rPr lang="en-US" sz="1200" dirty="0">
                <a:solidFill>
                  <a:schemeClr val="tx1"/>
                </a:solidFill>
              </a:rPr>
              <a:t> Random </a:t>
            </a:r>
            <a:r>
              <a:rPr lang="en-US" sz="1200" dirty="0" err="1">
                <a:solidFill>
                  <a:schemeClr val="tx1"/>
                </a:solidFill>
              </a:rPr>
              <a:t>erzeugt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sollen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von Server </a:t>
            </a:r>
            <a:r>
              <a:rPr lang="en-US" sz="1200" dirty="0" err="1">
                <a:solidFill>
                  <a:schemeClr val="tx1"/>
                </a:solidFill>
              </a:rPr>
              <a:t>geholt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werden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5FAB1-5252-9251-2A06-6A6E717D5DD1}"/>
              </a:ext>
            </a:extLst>
          </p:cNvPr>
          <p:cNvSpPr/>
          <p:nvPr/>
        </p:nvSpPr>
        <p:spPr>
          <a:xfrm>
            <a:off x="7589032" y="1561735"/>
            <a:ext cx="2670259" cy="36129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Meta Data file (??? XML File Format)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Output von Meta </a:t>
            </a:r>
            <a:r>
              <a:rPr lang="en-US" sz="1200" dirty="0" err="1">
                <a:solidFill>
                  <a:schemeClr val="tx1"/>
                </a:solidFill>
              </a:rPr>
              <a:t>Daten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Enthält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bspw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Länge</a:t>
            </a:r>
            <a:r>
              <a:rPr lang="en-US" sz="1200" dirty="0">
                <a:solidFill>
                  <a:schemeClr val="tx1"/>
                </a:solidFill>
              </a:rPr>
              <a:t> des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Wie oft </a:t>
            </a:r>
            <a:r>
              <a:rPr lang="en-US" sz="1200" dirty="0" err="1">
                <a:solidFill>
                  <a:schemeClr val="tx1"/>
                </a:solidFill>
              </a:rPr>
              <a:t>geklickt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wurde</a:t>
            </a:r>
            <a:r>
              <a:rPr lang="en-US" sz="1200" dirty="0">
                <a:solidFill>
                  <a:schemeClr val="tx1"/>
                </a:solidFill>
              </a:rPr>
              <a:t>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Wird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über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Namen</a:t>
            </a:r>
            <a:r>
              <a:rPr lang="en-US" sz="1200" dirty="0">
                <a:solidFill>
                  <a:schemeClr val="tx1"/>
                </a:solidFill>
              </a:rPr>
              <a:t> (ID) den </a:t>
            </a:r>
            <a:r>
              <a:rPr lang="en-US" sz="1200" dirty="0" err="1">
                <a:solidFill>
                  <a:schemeClr val="tx1"/>
                </a:solidFill>
              </a:rPr>
              <a:t>jeweiligen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Teilnehmern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zugeordnet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Datei</a:t>
            </a:r>
            <a:r>
              <a:rPr lang="en-US" sz="1200" dirty="0">
                <a:solidFill>
                  <a:schemeClr val="tx1"/>
                </a:solidFill>
              </a:rPr>
              <a:t> muss an Server </a:t>
            </a:r>
            <a:r>
              <a:rPr lang="en-US" sz="1200" dirty="0" err="1">
                <a:solidFill>
                  <a:schemeClr val="tx1"/>
                </a:solidFill>
              </a:rPr>
              <a:t>geschickt</a:t>
            </a:r>
            <a:r>
              <a:rPr lang="en-US" sz="1200" dirty="0">
                <a:solidFill>
                  <a:schemeClr val="tx1"/>
                </a:solidFill>
              </a:rPr>
              <a:t> warden </a:t>
            </a:r>
            <a:r>
              <a:rPr lang="en-US" sz="1200" dirty="0" err="1">
                <a:solidFill>
                  <a:schemeClr val="tx1"/>
                </a:solidFill>
              </a:rPr>
              <a:t>können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Darmstadt, Max</cp:lastModifiedBy>
  <cp:revision>2</cp:revision>
  <dcterms:created xsi:type="dcterms:W3CDTF">2023-07-14T08:15:23Z</dcterms:created>
  <dcterms:modified xsi:type="dcterms:W3CDTF">2023-07-26T15:18:43Z</dcterms:modified>
</cp:coreProperties>
</file>