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1"/>
  </p:notesMasterIdLst>
  <p:sldIdLst>
    <p:sldId id="297" r:id="rId2"/>
    <p:sldId id="330" r:id="rId3"/>
    <p:sldId id="276" r:id="rId4"/>
    <p:sldId id="338" r:id="rId5"/>
    <p:sldId id="300" r:id="rId6"/>
    <p:sldId id="366" r:id="rId7"/>
    <p:sldId id="367" r:id="rId8"/>
    <p:sldId id="365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3" autoAdjust="0"/>
    <p:restoredTop sz="78240"/>
  </p:normalViewPr>
  <p:slideViewPr>
    <p:cSldViewPr snapToGrid="0">
      <p:cViewPr varScale="1">
        <p:scale>
          <a:sx n="130" d="100"/>
          <a:sy n="130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-20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0BD68-07B3-2E49-AF2B-BD1E68F4D0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CA63-B087-6540-94A1-8A268213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8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33A-3EEC-4C40-80FC-8439C3268880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650-CD81-6E48-B930-962F1E687B6F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519C-B592-6740-AEFB-B8FEFC9BD8D3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83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95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B6F-E794-884C-9174-7F57717F7CD8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EBE6-F2BA-A24D-AD4B-9CDB89C58554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EBC3-2B66-C949-96B8-CC1B37841CF3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049-0DCA-5C42-99B5-EBA686F157B2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6BA3-C2D4-AB46-86FD-74E3C51F60D6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71F-12F7-DA44-BC5D-BAA14FB15371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37BF-2AC6-D643-B81C-0A59C3B00257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5" r:id="rId12"/>
    <p:sldLayoutId id="2147483706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6230520" y="3608179"/>
            <a:ext cx="3429000" cy="1643694"/>
          </a:xfrm>
          <a:solidFill>
            <a:schemeClr val="bg2"/>
          </a:solidFill>
        </p:spPr>
        <p:txBody>
          <a:bodyPr vert="horz" lIns="274320" tIns="274320" rIns="274320" bIns="274320" rtlCol="0" anchor="ctr">
            <a:normAutofit/>
          </a:bodyPr>
          <a:lstStyle/>
          <a:p>
            <a:r>
              <a:rPr lang="en-US" sz="4800" dirty="0"/>
              <a:t>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555535" y="3608179"/>
            <a:ext cx="3429000" cy="1643694"/>
          </a:xfrm>
          <a:solidFill>
            <a:schemeClr val="bg2"/>
          </a:solidFill>
        </p:spPr>
        <p:txBody>
          <a:bodyPr vert="horz" lIns="274320" tIns="274320" rIns="274320" bIns="274320" rtlCol="0" anchor="ctr">
            <a:normAutofit/>
          </a:bodyPr>
          <a:lstStyle/>
          <a:p>
            <a:r>
              <a:rPr lang="en-US" sz="4800" dirty="0"/>
              <a:t>DELETE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8051306" y="1729740"/>
            <a:ext cx="3429000" cy="1643694"/>
          </a:xfrm>
        </p:spPr>
        <p:txBody>
          <a:bodyPr/>
          <a:lstStyle/>
          <a:p>
            <a:r>
              <a:rPr lang="en-US" sz="4800" dirty="0"/>
              <a:t>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76320" y="1729740"/>
            <a:ext cx="3429000" cy="1643694"/>
          </a:xfrm>
        </p:spPr>
        <p:txBody>
          <a:bodyPr/>
          <a:lstStyle/>
          <a:p>
            <a:r>
              <a:rPr lang="en-US" sz="4800" dirty="0"/>
              <a:t>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706518" y="1729740"/>
            <a:ext cx="3429000" cy="1643694"/>
          </a:xfrm>
        </p:spPr>
        <p:txBody>
          <a:bodyPr/>
          <a:lstStyle/>
          <a:p>
            <a:r>
              <a:rPr lang="en-US" sz="4800" dirty="0"/>
              <a:t>GET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verbs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6471" y="5486618"/>
            <a:ext cx="59161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 consistency!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542" y="625642"/>
            <a:ext cx="9660258" cy="555132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Don’t mutate data with GETs.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33" y="2842404"/>
            <a:ext cx="891417" cy="845177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3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9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Nouns vs. verbs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Basically, use plural nouns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5166"/>
            <a:ext cx="4380139" cy="2420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20" y="2565166"/>
            <a:ext cx="5452680" cy="2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04" y="5308173"/>
            <a:ext cx="561896" cy="567972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6096000" y="3882745"/>
            <a:ext cx="3429000" cy="1643694"/>
          </a:xfrm>
        </p:spPr>
        <p:txBody>
          <a:bodyPr>
            <a:normAutofit/>
          </a:bodyPr>
          <a:lstStyle/>
          <a:p>
            <a:r>
              <a:rPr lang="en-US" dirty="0"/>
              <a:t>403 Forbidden</a:t>
            </a:r>
          </a:p>
          <a:p>
            <a:r>
              <a:rPr lang="en-US" sz="1600" dirty="0"/>
              <a:t>(aka you can’t do that)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285643" y="3882745"/>
            <a:ext cx="3429000" cy="1643694"/>
          </a:xfrm>
        </p:spPr>
        <p:txBody>
          <a:bodyPr>
            <a:normAutofit/>
          </a:bodyPr>
          <a:lstStyle/>
          <a:p>
            <a:r>
              <a:rPr lang="en-US" dirty="0"/>
              <a:t>401 Unauthorized</a:t>
            </a:r>
          </a:p>
          <a:p>
            <a:r>
              <a:rPr lang="en-US" sz="1600" dirty="0"/>
              <a:t>(aka not authenticated)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096000" y="2004306"/>
            <a:ext cx="3429000" cy="1643694"/>
          </a:xfrm>
        </p:spPr>
        <p:txBody>
          <a:bodyPr/>
          <a:lstStyle/>
          <a:p>
            <a:r>
              <a:rPr lang="en-US" dirty="0"/>
              <a:t>404 Not Found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285643" y="2004306"/>
            <a:ext cx="3429000" cy="1643694"/>
          </a:xfrm>
        </p:spPr>
        <p:txBody>
          <a:bodyPr/>
          <a:lstStyle/>
          <a:p>
            <a:r>
              <a:rPr lang="en-US" dirty="0"/>
              <a:t>200 OK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HTTP Codes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Sorting</a:t>
            </a:r>
          </a:p>
          <a:p>
            <a:pPr marL="0" indent="0">
              <a:buNone/>
            </a:pPr>
            <a:r>
              <a:rPr lang="en-US" sz="7200" dirty="0"/>
              <a:t>				Filtering</a:t>
            </a:r>
          </a:p>
          <a:p>
            <a:pPr marL="0" indent="0">
              <a:buNone/>
            </a:pPr>
            <a:r>
              <a:rPr lang="en-US" sz="7200" dirty="0"/>
              <a:t>								  Paging</a:t>
            </a: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2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479"/>
            <a:ext cx="10515600" cy="451975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customers?orderBy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=name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479"/>
            <a:ext cx="10515600" cy="451975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customers?name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=Spencer</a:t>
            </a: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479"/>
            <a:ext cx="10515600" cy="451975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 /customers?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page=1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&amp;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pageSize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pageNumber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": 1,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"results": [...],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nextPage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": "/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customers?page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=2"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8232"/>
          </a:xfrm>
        </p:spPr>
        <p:txBody>
          <a:bodyPr/>
          <a:lstStyle/>
          <a:p>
            <a:pPr algn="ctr"/>
            <a:r>
              <a:rPr lang="en-US" dirty="0"/>
              <a:t>Do I need to sort/page/filter?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031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FF0000"/>
                </a:solidFill>
              </a:rPr>
              <a:t>Maybe!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/>
              <a:t>      What do your consumers need?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80" y="4213522"/>
            <a:ext cx="738713" cy="890574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10518</TotalTime>
  <Words>123</Words>
  <Application>Microsoft Macintosh PowerPoint</Application>
  <PresentationFormat>Widescreen</PresentationFormat>
  <Paragraphs>68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Understanding verbs</vt:lpstr>
      <vt:lpstr>PowerPoint Presentation</vt:lpstr>
      <vt:lpstr>Resource identification</vt:lpstr>
      <vt:lpstr>Good HTTP Codes</vt:lpstr>
      <vt:lpstr>GET considerations</vt:lpstr>
      <vt:lpstr>Sorting</vt:lpstr>
      <vt:lpstr>Filtering</vt:lpstr>
      <vt:lpstr>Paging</vt:lpstr>
      <vt:lpstr>Do I need to sort/page/filter?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Best Practices</dc:title>
  <dc:creator>Spencer</dc:creator>
  <cp:lastModifiedBy>Spencer Schneidenbach</cp:lastModifiedBy>
  <cp:revision>210</cp:revision>
  <dcterms:created xsi:type="dcterms:W3CDTF">2016-04-29T02:00:25Z</dcterms:created>
  <dcterms:modified xsi:type="dcterms:W3CDTF">2019-05-06T02:43:57Z</dcterms:modified>
</cp:coreProperties>
</file>