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6"/>
  </p:notesMasterIdLst>
  <p:sldIdLst>
    <p:sldId id="297" r:id="rId2"/>
    <p:sldId id="363" r:id="rId3"/>
    <p:sldId id="368" r:id="rId4"/>
    <p:sldId id="364" r:id="rId5"/>
    <p:sldId id="367" r:id="rId6"/>
    <p:sldId id="365" r:id="rId7"/>
    <p:sldId id="366" r:id="rId8"/>
    <p:sldId id="338" r:id="rId9"/>
    <p:sldId id="304" r:id="rId10"/>
    <p:sldId id="358" r:id="rId11"/>
    <p:sldId id="305" r:id="rId12"/>
    <p:sldId id="331" r:id="rId13"/>
    <p:sldId id="369" r:id="rId14"/>
    <p:sldId id="3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83" autoAdjust="0"/>
    <p:restoredTop sz="78299"/>
  </p:normalViewPr>
  <p:slideViewPr>
    <p:cSldViewPr snapToGrid="0">
      <p:cViewPr varScale="1">
        <p:scale>
          <a:sx n="99" d="100"/>
          <a:sy n="99" d="100"/>
        </p:scale>
        <p:origin x="1032" y="168"/>
      </p:cViewPr>
      <p:guideLst/>
    </p:cSldViewPr>
  </p:slideViewPr>
  <p:outlineViewPr>
    <p:cViewPr>
      <p:scale>
        <a:sx n="33" d="100"/>
        <a:sy n="33" d="100"/>
      </p:scale>
      <p:origin x="0" y="-201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0BD68-07B3-2E49-AF2B-BD1E68F4D0BF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5CA63-B087-6540-94A1-8A268213E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9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CA63-B087-6540-94A1-8A268213E6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61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CA63-B087-6540-94A1-8A268213E6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23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5CA63-B087-6540-94A1-8A268213E6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CA63-B087-6540-94A1-8A268213E6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56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CA63-B087-6540-94A1-8A268213E6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57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CA63-B087-6540-94A1-8A268213E6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70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CA63-B087-6540-94A1-8A268213E6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09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5CA63-B087-6540-94A1-8A268213E6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66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CA63-B087-6540-94A1-8A268213E6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0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633A-3EEC-4C40-80FC-8439C3268880}" type="datetime1">
              <a:rPr lang="en-US" smtClean="0"/>
              <a:t>11/28/21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1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650-CD81-6E48-B930-962F1E687B6F}" type="datetime1">
              <a:rPr lang="en-US" smtClean="0"/>
              <a:t>11/28/21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6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519C-B592-6740-AEFB-B8FEFC9BD8D3}" type="datetime1">
              <a:rPr lang="en-US" smtClean="0"/>
              <a:t>11/28/21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37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85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830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7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FB6F-E794-884C-9174-7F57717F7CD8}" type="datetime1">
              <a:rPr lang="en-US" smtClean="0"/>
              <a:t>11/28/21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EBE6-F2BA-A24D-AD4B-9CDB89C58554}" type="datetime1">
              <a:rPr lang="en-US" smtClean="0"/>
              <a:t>11/28/21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EBC3-2B66-C949-96B8-CC1B37841CF3}" type="datetime1">
              <a:rPr lang="en-US" smtClean="0"/>
              <a:t>11/28/21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9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C049-0DCA-5C42-99B5-EBA686F157B2}" type="datetime1">
              <a:rPr lang="en-US" smtClean="0"/>
              <a:t>11/28/21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1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6BA3-C2D4-AB46-86FD-74E3C51F60D6}" type="datetime1">
              <a:rPr lang="en-US" smtClean="0"/>
              <a:t>11/28/21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271F-12F7-DA44-BC5D-BAA14FB15371}" type="datetime1">
              <a:rPr lang="en-US" smtClean="0"/>
              <a:t>11/28/21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2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37BF-2AC6-D643-B81C-0A59C3B00257}" type="datetime1">
              <a:rPr lang="en-US" smtClean="0"/>
              <a:t>11/28/21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5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backticks-tildes/restful-api-design-put-vs-patch-4a061aa3ed0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>
          <a:xfrm>
            <a:off x="6230520" y="3608179"/>
            <a:ext cx="3429000" cy="1643694"/>
          </a:xfrm>
          <a:solidFill>
            <a:schemeClr val="bg2"/>
          </a:solidFill>
        </p:spPr>
        <p:txBody>
          <a:bodyPr vert="horz" lIns="274320" tIns="274320" rIns="274320" bIns="274320" rtlCol="0" anchor="ctr">
            <a:normAutofit/>
          </a:bodyPr>
          <a:lstStyle/>
          <a:p>
            <a:r>
              <a:rPr lang="en-US" sz="4800" dirty="0"/>
              <a:t>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2555535" y="3608179"/>
            <a:ext cx="3429000" cy="1643694"/>
          </a:xfrm>
          <a:solidFill>
            <a:schemeClr val="bg2"/>
          </a:solidFill>
        </p:spPr>
        <p:txBody>
          <a:bodyPr vert="horz" lIns="274320" tIns="274320" rIns="274320" bIns="274320" rtlCol="0" anchor="ctr">
            <a:normAutofit/>
          </a:bodyPr>
          <a:lstStyle/>
          <a:p>
            <a:r>
              <a:rPr lang="en-US" sz="4800" dirty="0"/>
              <a:t>DELETE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8051306" y="1729740"/>
            <a:ext cx="3429000" cy="1643694"/>
          </a:xfrm>
        </p:spPr>
        <p:txBody>
          <a:bodyPr/>
          <a:lstStyle/>
          <a:p>
            <a:r>
              <a:rPr lang="en-US" sz="4800" dirty="0"/>
              <a:t>POST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376320" y="1729740"/>
            <a:ext cx="3429000" cy="1643694"/>
          </a:xfrm>
        </p:spPr>
        <p:txBody>
          <a:bodyPr/>
          <a:lstStyle/>
          <a:p>
            <a:r>
              <a:rPr lang="en-US" sz="4800" dirty="0"/>
              <a:t>PUT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706518" y="1729740"/>
            <a:ext cx="3429000" cy="1643694"/>
          </a:xfrm>
        </p:spPr>
        <p:txBody>
          <a:bodyPr/>
          <a:lstStyle/>
          <a:p>
            <a:r>
              <a:rPr lang="en-US" sz="4800" dirty="0"/>
              <a:t>GET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verbs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26471" y="5486618"/>
            <a:ext cx="59161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Remember consistency!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14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6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898" y="38742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Error reporting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1059299" y="2687364"/>
            <a:ext cx="4159471" cy="10227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name": "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Aviron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Software"</a:t>
            </a:r>
            <a:endParaRPr 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6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17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59297" y="2102589"/>
            <a:ext cx="3590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Requires name and state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4657" y="1533202"/>
            <a:ext cx="41594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POST /vendors</a:t>
            </a:r>
          </a:p>
        </p:txBody>
      </p:sp>
      <p:sp>
        <p:nvSpPr>
          <p:cNvPr id="20" name="Content Placeholder 1"/>
          <p:cNvSpPr txBox="1">
            <a:spLocks/>
          </p:cNvSpPr>
          <p:nvPr/>
        </p:nvSpPr>
        <p:spPr>
          <a:xfrm>
            <a:off x="1059299" y="4411851"/>
            <a:ext cx="4490163" cy="1736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400 Bad Request</a:t>
            </a:r>
          </a:p>
          <a:p>
            <a:pPr marL="0" indent="0">
              <a:buFont typeface="Arial"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Content-Type: application/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json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Font typeface="Arial"/>
              <a:buNone/>
            </a:pP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Font typeface="Arial"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"State is required."</a:t>
            </a:r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6472991" y="2696566"/>
            <a:ext cx="4159471" cy="102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"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firstName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": "Spencer"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72989" y="2111791"/>
            <a:ext cx="3590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Requires first and last name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88349" y="1542404"/>
            <a:ext cx="41594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POST /employees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317512" y="3744685"/>
            <a:ext cx="0" cy="562093"/>
          </a:xfrm>
          <a:prstGeom prst="straightConnector1">
            <a:avLst/>
          </a:prstGeom>
          <a:ln>
            <a:tailEnd type="triangle"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1"/>
          <p:cNvSpPr txBox="1">
            <a:spLocks/>
          </p:cNvSpPr>
          <p:nvPr/>
        </p:nvSpPr>
        <p:spPr>
          <a:xfrm>
            <a:off x="6472989" y="4411851"/>
            <a:ext cx="5025326" cy="1944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400 Bad Request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Content-Type: application/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json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Font typeface="Arial"/>
              <a:buNone/>
            </a:pP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Font typeface="Arial"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"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errorMessage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": "Your request was invalid."</a:t>
            </a:r>
          </a:p>
          <a:p>
            <a:pPr marL="0" indent="0">
              <a:buFont typeface="Arial"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94124" y="3710152"/>
            <a:ext cx="0" cy="562093"/>
          </a:xfrm>
          <a:prstGeom prst="straightConnector1">
            <a:avLst/>
          </a:prstGeom>
          <a:ln>
            <a:tailEnd type="triangle"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53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5" grpId="0"/>
      <p:bldP spid="18" grpId="0"/>
      <p:bldP spid="20" grpId="0"/>
      <p:bldP spid="22" grpId="0"/>
      <p:bldP spid="23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Error reporting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800" y="2537234"/>
            <a:ext cx="9927588" cy="2756694"/>
          </a:xfrm>
          <a:prstGeom prst="rect">
            <a:avLst/>
          </a:prstGeom>
        </p:spPr>
      </p:pic>
      <p:sp>
        <p:nvSpPr>
          <p:cNvPr id="5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6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707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Error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820" y="1828800"/>
            <a:ext cx="9903417" cy="4348162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600" dirty="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4800" dirty="0"/>
              <a:t>Make finding and fixing errors as easy on your consumer as possible.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4" y="3013565"/>
            <a:ext cx="986686" cy="1189524"/>
          </a:xfrm>
          <a:prstGeom prst="rect">
            <a:avLst/>
          </a:prstGeom>
        </p:spPr>
      </p:pic>
      <p:sp>
        <p:nvSpPr>
          <p:cNvPr id="7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039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Error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820" y="1828800"/>
            <a:ext cx="9903417" cy="4348162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600" dirty="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4800" dirty="0"/>
              <a:t>Make finding and fixing errors as easy on your consumer as possible.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4" y="3013565"/>
            <a:ext cx="986686" cy="1189524"/>
          </a:xfrm>
          <a:prstGeom prst="rect">
            <a:avLst/>
          </a:prstGeom>
        </p:spPr>
      </p:pic>
      <p:sp>
        <p:nvSpPr>
          <p:cNvPr id="7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3B23C00-D303-5B4D-BF49-08612B122BD5}"/>
              </a:ext>
            </a:extLst>
          </p:cNvPr>
          <p:cNvSpPr txBox="1">
            <a:spLocks/>
          </p:cNvSpPr>
          <p:nvPr/>
        </p:nvSpPr>
        <p:spPr>
          <a:xfrm>
            <a:off x="838200" y="4591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(Luckily we have [</a:t>
            </a:r>
            <a:r>
              <a:rPr lang="en-US" dirty="0" err="1"/>
              <a:t>ApiController</a:t>
            </a:r>
            <a:r>
              <a:rPr lang="en-US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4291888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820" y="2173574"/>
            <a:ext cx="9903417" cy="4003388"/>
          </a:xfrm>
        </p:spPr>
        <p:txBody>
          <a:bodyPr>
            <a:norm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4800" dirty="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4800" dirty="0"/>
              <a:t>Validate. Validate. Validate.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854" y="2895590"/>
            <a:ext cx="742346" cy="894954"/>
          </a:xfrm>
          <a:prstGeom prst="rect">
            <a:avLst/>
          </a:prstGeom>
        </p:spPr>
      </p:pic>
      <p:sp>
        <p:nvSpPr>
          <p:cNvPr id="6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9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381499" y="2607153"/>
            <a:ext cx="3429000" cy="1643694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sz="8800" dirty="0"/>
              <a:t>POST</a:t>
            </a:r>
            <a:endParaRPr lang="en-US" sz="4800" dirty="0"/>
          </a:p>
        </p:txBody>
      </p:sp>
      <p:sp>
        <p:nvSpPr>
          <p:cNvPr id="8" name="Rectangle 7"/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14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9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DB8A64-506C-0145-81D8-88D7B959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EB28CD-C2F8-0948-8059-C9B729054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914400"/>
            <a:ext cx="10744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5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381499" y="2607153"/>
            <a:ext cx="3429000" cy="1643694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sz="8800" dirty="0"/>
              <a:t>PUT</a:t>
            </a:r>
            <a:endParaRPr lang="en-US" sz="4800" dirty="0"/>
          </a:p>
        </p:txBody>
      </p:sp>
      <p:sp>
        <p:nvSpPr>
          <p:cNvPr id="8" name="Rectangle 7"/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14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51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14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05A57-A899-C94A-8CBC-53CBC466034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CC7578-D185-DD4E-8F2F-1629C163B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1117600"/>
            <a:ext cx="92583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7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381499" y="2607153"/>
            <a:ext cx="3429000" cy="1643694"/>
          </a:xfrm>
          <a:noFill/>
        </p:spPr>
        <p:txBody>
          <a:bodyPr>
            <a:normAutofit fontScale="85000" lnSpcReduction="10000"/>
          </a:bodyPr>
          <a:lstStyle/>
          <a:p>
            <a:r>
              <a:rPr lang="en-US" sz="8800" dirty="0"/>
              <a:t>DELETE</a:t>
            </a:r>
            <a:endParaRPr lang="en-US" sz="4800" dirty="0"/>
          </a:p>
        </p:txBody>
      </p:sp>
      <p:sp>
        <p:nvSpPr>
          <p:cNvPr id="8" name="Rectangle 7"/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14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8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381499" y="2607153"/>
            <a:ext cx="3429000" cy="1643694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sz="8800" dirty="0"/>
              <a:t>PATCH</a:t>
            </a:r>
            <a:endParaRPr lang="en-US" sz="4800" dirty="0"/>
          </a:p>
        </p:txBody>
      </p:sp>
      <p:sp>
        <p:nvSpPr>
          <p:cNvPr id="8" name="Rectangle 7"/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14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A7066A-C579-D448-8D2E-750ED9DC76F4}"/>
              </a:ext>
            </a:extLst>
          </p:cNvPr>
          <p:cNvSpPr/>
          <p:nvPr/>
        </p:nvSpPr>
        <p:spPr>
          <a:xfrm>
            <a:off x="3047999" y="44439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https://medium.com/backticks-tildes/restful-api-design-put-vs-patch-4a061aa3ed0b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34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403 Forbidden</a:t>
            </a:r>
          </a:p>
          <a:p>
            <a:r>
              <a:rPr lang="en-US" sz="1600" dirty="0"/>
              <a:t>(aka you can’t do that)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401 Unauthorized</a:t>
            </a:r>
          </a:p>
          <a:p>
            <a:r>
              <a:rPr lang="en-US" sz="1600" dirty="0"/>
              <a:t>(aka not authenticated)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404 Not Found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400 Bad Request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201 Created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200 OK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HTTP Codes</a:t>
            </a:r>
          </a:p>
        </p:txBody>
      </p:sp>
      <p:sp>
        <p:nvSpPr>
          <p:cNvPr id="10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11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36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Error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dirty="0"/>
              <a:t>Errors are going to happen.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6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/>
              <a:t>How will you manage them?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dirty="0"/>
          </a:p>
        </p:txBody>
      </p:sp>
      <p:sp>
        <p:nvSpPr>
          <p:cNvPr id="6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4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10527</TotalTime>
  <Words>216</Words>
  <Application>Microsoft Macintosh PowerPoint</Application>
  <PresentationFormat>Widescreen</PresentationFormat>
  <Paragraphs>80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Understanding verbs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Good HTTP Codes</vt:lpstr>
      <vt:lpstr>Error reporting</vt:lpstr>
      <vt:lpstr>Error reporting</vt:lpstr>
      <vt:lpstr>Error reporting</vt:lpstr>
      <vt:lpstr>Error reporting</vt:lpstr>
      <vt:lpstr>Error reporting</vt:lpstr>
      <vt:lpstr>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Best Practices</dc:title>
  <dc:creator>Spencer</dc:creator>
  <cp:lastModifiedBy>Spencer Schneidenbach</cp:lastModifiedBy>
  <cp:revision>211</cp:revision>
  <dcterms:created xsi:type="dcterms:W3CDTF">2016-04-29T02:00:25Z</dcterms:created>
  <dcterms:modified xsi:type="dcterms:W3CDTF">2021-11-29T03:37:32Z</dcterms:modified>
</cp:coreProperties>
</file>