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2"/>
  </p:notesMasterIdLst>
  <p:sldIdLst>
    <p:sldId id="256" r:id="rId2"/>
    <p:sldId id="259" r:id="rId3"/>
    <p:sldId id="265" r:id="rId4"/>
    <p:sldId id="257" r:id="rId5"/>
    <p:sldId id="258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3" autoAdjust="0"/>
    <p:restoredTop sz="78367"/>
  </p:normalViewPr>
  <p:slideViewPr>
    <p:cSldViewPr snapToGrid="0">
      <p:cViewPr varScale="1">
        <p:scale>
          <a:sx n="99" d="100"/>
          <a:sy n="99" d="100"/>
        </p:scale>
        <p:origin x="928" y="176"/>
      </p:cViewPr>
      <p:guideLst/>
    </p:cSldViewPr>
  </p:slideViewPr>
  <p:outlineViewPr>
    <p:cViewPr>
      <p:scale>
        <a:sx n="33" d="100"/>
        <a:sy n="33" d="100"/>
      </p:scale>
      <p:origin x="0" y="-201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0BD68-07B3-2E49-AF2B-BD1E68F4D0BF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CA63-B087-6540-94A1-8A268213E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6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33A-3EEC-4C40-80FC-8439C3268880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650-CD81-6E48-B930-962F1E687B6F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6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519C-B592-6740-AEFB-B8FEFC9BD8D3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FB6F-E794-884C-9174-7F57717F7CD8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EBE6-F2BA-A24D-AD4B-9CDB89C58554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EBC3-2B66-C949-96B8-CC1B37841CF3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9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C049-0DCA-5C42-99B5-EBA686F157B2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6BA3-C2D4-AB46-86FD-74E3C51F60D6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271F-12F7-DA44-BC5D-BAA14FB15371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2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37BF-2AC6-D643-B81C-0A59C3B00257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ecurity/authentication/ws-federation?view=aspnetcore-2.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6759"/>
            <a:ext cx="9144000" cy="2387600"/>
          </a:xfrm>
        </p:spPr>
        <p:txBody>
          <a:bodyPr/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3543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1191"/>
            <a:ext cx="9144000" cy="2387600"/>
          </a:xfrm>
        </p:spPr>
        <p:txBody>
          <a:bodyPr/>
          <a:lstStyle/>
          <a:p>
            <a:r>
              <a:rPr lang="en-US" dirty="0"/>
              <a:t>Claims/Roles/Policies</a:t>
            </a:r>
          </a:p>
        </p:txBody>
      </p:sp>
    </p:spTree>
    <p:extLst>
      <p:ext uri="{BB962C8B-B14F-4D97-AF65-F5344CB8AC3E}">
        <p14:creationId xmlns:p14="http://schemas.microsoft.com/office/powerpoint/2010/main" val="303632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8737"/>
            <a:ext cx="9144000" cy="2387600"/>
          </a:xfrm>
        </p:spPr>
        <p:txBody>
          <a:bodyPr/>
          <a:lstStyle/>
          <a:p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80007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8737"/>
            <a:ext cx="9144000" cy="1618315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91744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6759"/>
            <a:ext cx="9144000" cy="964378"/>
          </a:xfrm>
        </p:spPr>
        <p:txBody>
          <a:bodyPr/>
          <a:lstStyle/>
          <a:p>
            <a:r>
              <a:rPr lang="en-US" dirty="0"/>
              <a:t>Basic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73F47C-6C37-B34A-ADB7-03927F5C3B07}"/>
              </a:ext>
            </a:extLst>
          </p:cNvPr>
          <p:cNvSpPr txBox="1">
            <a:spLocks/>
          </p:cNvSpPr>
          <p:nvPr/>
        </p:nvSpPr>
        <p:spPr>
          <a:xfrm>
            <a:off x="1524000" y="3643995"/>
            <a:ext cx="9144000" cy="9643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Authorization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: Basic QWxhZGRpbjpvcGVuIHNlc2FtZQ==</a:t>
            </a:r>
          </a:p>
          <a:p>
            <a:b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5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6759"/>
            <a:ext cx="9144000" cy="964378"/>
          </a:xfrm>
        </p:spPr>
        <p:txBody>
          <a:bodyPr/>
          <a:lstStyle/>
          <a:p>
            <a:r>
              <a:rPr lang="en-US" dirty="0"/>
              <a:t>API Key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73F47C-6C37-B34A-ADB7-03927F5C3B07}"/>
              </a:ext>
            </a:extLst>
          </p:cNvPr>
          <p:cNvSpPr txBox="1">
            <a:spLocks/>
          </p:cNvSpPr>
          <p:nvPr/>
        </p:nvSpPr>
        <p:spPr>
          <a:xfrm>
            <a:off x="1524000" y="3643995"/>
            <a:ext cx="9144000" cy="9643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X-Application-Key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: this-is-a-secret-header</a:t>
            </a:r>
          </a:p>
          <a:p>
            <a:b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33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6759"/>
            <a:ext cx="9144000" cy="964378"/>
          </a:xfrm>
        </p:spPr>
        <p:txBody>
          <a:bodyPr/>
          <a:lstStyle/>
          <a:p>
            <a:r>
              <a:rPr lang="en-US" dirty="0"/>
              <a:t>OAuth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73F47C-6C37-B34A-ADB7-03927F5C3B07}"/>
              </a:ext>
            </a:extLst>
          </p:cNvPr>
          <p:cNvSpPr txBox="1">
            <a:spLocks/>
          </p:cNvSpPr>
          <p:nvPr/>
        </p:nvSpPr>
        <p:spPr>
          <a:xfrm>
            <a:off x="1524000" y="3643995"/>
            <a:ext cx="9144000" cy="9643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Authorization: Bearer niuq39cqj39042q39q</a:t>
            </a:r>
            <a:endParaRPr lang="en-US" sz="3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06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6811"/>
            <a:ext cx="9144000" cy="964378"/>
          </a:xfrm>
        </p:spPr>
        <p:txBody>
          <a:bodyPr/>
          <a:lstStyle/>
          <a:p>
            <a:r>
              <a:rPr lang="en-US" dirty="0"/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344059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6811"/>
            <a:ext cx="9144000" cy="964378"/>
          </a:xfrm>
        </p:spPr>
        <p:txBody>
          <a:bodyPr/>
          <a:lstStyle/>
          <a:p>
            <a:r>
              <a:rPr lang="en-US" dirty="0"/>
              <a:t>Federated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18CA83-0289-8145-A8E7-27F6348B0804}"/>
              </a:ext>
            </a:extLst>
          </p:cNvPr>
          <p:cNvSpPr txBox="1"/>
          <p:nvPr/>
        </p:nvSpPr>
        <p:spPr>
          <a:xfrm>
            <a:off x="1922325" y="4764437"/>
            <a:ext cx="834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https://docs.microsoft.com/en-us/aspnet/core/security/authentication/ws-federation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9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8450"/>
            <a:ext cx="9144000" cy="2387600"/>
          </a:xfrm>
        </p:spPr>
        <p:txBody>
          <a:bodyPr/>
          <a:lstStyle/>
          <a:p>
            <a:r>
              <a:rPr lang="en-US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97446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11599</TotalTime>
  <Words>52</Words>
  <Application>Microsoft Macintosh PowerPoint</Application>
  <PresentationFormat>Widescreen</PresentationFormat>
  <Paragraphs>18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Security</vt:lpstr>
      <vt:lpstr>Authentication Authorization</vt:lpstr>
      <vt:lpstr>Authentication</vt:lpstr>
      <vt:lpstr>Basic</vt:lpstr>
      <vt:lpstr>API Key</vt:lpstr>
      <vt:lpstr>OAuth</vt:lpstr>
      <vt:lpstr>JWT</vt:lpstr>
      <vt:lpstr>Federated</vt:lpstr>
      <vt:lpstr>Authorization</vt:lpstr>
      <vt:lpstr>Claims/Roles/Policies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Best Practices</dc:title>
  <dc:creator>Spencer</dc:creator>
  <cp:lastModifiedBy>Spencer Schneidenbach</cp:lastModifiedBy>
  <cp:revision>218</cp:revision>
  <dcterms:created xsi:type="dcterms:W3CDTF">2016-04-29T02:00:25Z</dcterms:created>
  <dcterms:modified xsi:type="dcterms:W3CDTF">2021-11-30T00:40:06Z</dcterms:modified>
</cp:coreProperties>
</file>