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57" r:id="rId4"/>
    <p:sldId id="297" r:id="rId5"/>
    <p:sldId id="2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83"/>
  </p:normalViewPr>
  <p:slideViewPr>
    <p:cSldViewPr snapToGrid="0" snapToObjects="1">
      <p:cViewPr varScale="1">
        <p:scale>
          <a:sx n="147" d="100"/>
          <a:sy n="147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DDE3-A1DF-4243-9B6A-BF83A56A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BE20D-E910-1848-A346-5D1051B11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5FC6-E72A-0048-B1DB-2DFD8D0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B8B-BC75-3041-B973-5F2433D4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7FE2-6D23-C04F-BB33-08E998C5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192B-BEAF-4D40-888C-F06E5DE8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8D6C-E5BC-A44E-B5CC-1BF0B7A4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633F-E84C-8A41-9F6B-FAB186D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AA24-01A6-7A42-938A-06FB4CB4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A0E9-A878-C342-B6DE-4112E48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2B6E3-2047-2446-AB93-CD85CE2D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9E9D5-9573-A644-A303-C0AF2F37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39A7-579B-794F-A547-EEDCE31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2801-1EB2-F14B-9FF8-FC1520D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D566-9EE6-C948-97CB-58EC80A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+mn-lt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2244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43-4996-1046-87B6-B1FB4D9A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E194-75DF-9D4C-90A3-0281DA57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8354-3425-E445-BFDC-001EDA90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EB26-E8CF-5D44-8D58-300FB35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3515-0C97-6F46-A934-551D6E8B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3BB-35CE-CE45-8E39-BAB0C9B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8FBE-9A97-FE43-8F4D-266E675D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EFD3-2866-F54C-B9C9-07C14310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A0B9-82AD-FF4A-9D0B-06412C59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1FCF-013F-9D45-A75A-10CBCB6E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D30-7100-FA4A-928E-24AF0E74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D67B-3A82-794E-9EE2-7F2D39AC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47CC-5674-1D4E-9EAD-B76BBACA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C061-418D-6F46-95DB-525BF8A5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0A5-2D64-CC41-8722-5BC72610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1FE7-E1AB-234A-9DA7-A69940FB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1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26FC-75AE-E54D-8E32-9DC4086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A8B9E-D2E6-E443-9E7C-EB7E1C6F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8BD3-4BF5-4044-A11D-9CBDD64BC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854BA-E7E1-9A4A-815E-AE3661CE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3D77-BCAE-AA4E-B6BE-74FE266D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91B93-9CE7-5A41-8FA2-B652962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9EE73-D536-DC40-8D13-07275FEA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0F07-ECED-C648-B2AA-7DC338E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B256-0544-574F-87B8-A05D09EE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63178-25B0-9B48-9A6A-4E90ED9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27537-05EB-7449-8562-6D84E8B6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D78D5-99EC-E346-8BA7-6E3ADF8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60587-9901-6C48-AE40-1816F2E8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F05C-E380-4243-BC73-4A9B4F1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3593-5CE8-044D-854A-F2AC9591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F1C-6159-B041-B045-BC854B07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2F56-E061-A648-8F91-61589EA0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B3DB-9C68-0C47-8C36-A9D90F05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3DCA-4EB0-AC4E-8A9C-86C32169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49724-0FF6-FB43-A6F5-4F504D8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C6F9-1082-8A49-9E53-55CA015A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04B-FB7A-7049-ADC3-5AB78ACE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8F233-5419-7544-8172-D9A93229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7E67-1D50-014A-A25B-D5FEFF70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D1088-B4B2-E446-B97F-BD421C04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67C0-A8EA-2442-B965-B8BC9EEC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8065-FC42-4D4E-9964-DD42B0AE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31FAD-AEB9-904E-88C5-E522A31F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13D6-8B95-7840-A4BE-3BF950F7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1FF4-98F7-A249-A5D2-3923A1C04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5082-EC02-324C-92B1-0FB33D9AB679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245D0-DDC6-9147-B525-12D98648A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ECB7-049B-5742-99E2-65913BC96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82A14-F82C-4648-A2D4-34AFABA74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FC2-6B47-994F-B19A-5186BBB0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329"/>
            <a:ext cx="9144000" cy="2387600"/>
          </a:xfrm>
        </p:spPr>
        <p:txBody>
          <a:bodyPr/>
          <a:lstStyle/>
          <a:p>
            <a:r>
              <a:rPr lang="en-US" dirty="0"/>
              <a:t>Sub-resources</a:t>
            </a:r>
          </a:p>
        </p:txBody>
      </p:sp>
    </p:spTree>
    <p:extLst>
      <p:ext uri="{BB962C8B-B14F-4D97-AF65-F5344CB8AC3E}">
        <p14:creationId xmlns:p14="http://schemas.microsoft.com/office/powerpoint/2010/main" val="1313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1081602" y="1828800"/>
            <a:ext cx="2703320" cy="2442596"/>
          </a:xfrm>
        </p:spPr>
        <p:txBody>
          <a:bodyPr/>
          <a:lstStyle/>
          <a:p>
            <a:pPr algn="l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"invoices": [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{ ...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},</a:t>
            </a:r>
          </a:p>
          <a:p>
            <a:pPr algn="l">
              <a:spcBef>
                <a:spcPts val="0"/>
              </a:spcBef>
            </a:pPr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  { ... 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]</a:t>
            </a:r>
          </a:p>
          <a:p>
            <a:pPr algn="l">
              <a:spcBef>
                <a:spcPts val="0"/>
              </a:spcBef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02038" y="1825884"/>
            <a:ext cx="4179851" cy="244842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GET /customers/1234/invoices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8181890" y="1842230"/>
            <a:ext cx="3491950" cy="24157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GET /customers/1234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?expand=invoices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Within the parent 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Sub-resource strategies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 a separate request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expand</a:t>
            </a:r>
            <a:r>
              <a:rPr lang="en-US" dirty="0"/>
              <a:t> parameter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4005" y="5630889"/>
            <a:ext cx="804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 consistent, but be flexible when it makes sense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94" y="5569859"/>
            <a:ext cx="484623" cy="584250"/>
          </a:xfrm>
          <a:prstGeom prst="rect">
            <a:avLst/>
          </a:prstGeom>
        </p:spPr>
      </p:pic>
      <p:sp>
        <p:nvSpPr>
          <p:cNvPr id="12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/jobs/123/phases</a:t>
            </a:r>
            <a:b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/jobs/123/phases</a:t>
            </a:r>
            <a:b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GET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/jobs/123/phases/1</a:t>
            </a:r>
          </a:p>
        </p:txBody>
      </p:sp>
    </p:spTree>
    <p:extLst>
      <p:ext uri="{BB962C8B-B14F-4D97-AF65-F5344CB8AC3E}">
        <p14:creationId xmlns:p14="http://schemas.microsoft.com/office/powerpoint/2010/main" val="28461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C73D-52C4-3D40-8BCC-ADFD6F6EA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6759"/>
            <a:ext cx="9144000" cy="964378"/>
          </a:xfrm>
        </p:spPr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6FF-012D-DF44-8240-B93B7C1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73F47C-6C37-B34A-ADB7-03927F5C3B07}"/>
              </a:ext>
            </a:extLst>
          </p:cNvPr>
          <p:cNvSpPr txBox="1">
            <a:spLocks/>
          </p:cNvSpPr>
          <p:nvPr/>
        </p:nvSpPr>
        <p:spPr>
          <a:xfrm>
            <a:off x="1524000" y="3643994"/>
            <a:ext cx="9144000" cy="196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/jobs/123/phases</a:t>
            </a:r>
            <a:b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GET /</a:t>
            </a:r>
            <a:r>
              <a:rPr lang="en-US" sz="33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/jobs/123/phases/222</a:t>
            </a:r>
          </a:p>
        </p:txBody>
      </p:sp>
    </p:spTree>
    <p:extLst>
      <p:ext uri="{BB962C8B-B14F-4D97-AF65-F5344CB8AC3E}">
        <p14:creationId xmlns:p14="http://schemas.microsoft.com/office/powerpoint/2010/main" val="394659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Sub-resources</vt:lpstr>
      <vt:lpstr>Sub-resource strategies</vt:lpstr>
      <vt:lpstr>POST</vt:lpstr>
      <vt:lpstr>POST</vt:lpstr>
      <vt:lpstr>POST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Sub-resources</dc:title>
  <dc:creator>Spencer Schneidenbach</dc:creator>
  <cp:lastModifiedBy>Spencer Schneidenbach</cp:lastModifiedBy>
  <cp:revision>3</cp:revision>
  <dcterms:created xsi:type="dcterms:W3CDTF">2019-05-07T03:55:51Z</dcterms:created>
  <dcterms:modified xsi:type="dcterms:W3CDTF">2019-05-07T12:45:31Z</dcterms:modified>
</cp:coreProperties>
</file>