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4" r:id="rId3"/>
    <p:sldId id="305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6" r:id="rId12"/>
    <p:sldId id="307" r:id="rId13"/>
    <p:sldId id="308" r:id="rId14"/>
    <p:sldId id="309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83"/>
  </p:normalViewPr>
  <p:slideViewPr>
    <p:cSldViewPr snapToGrid="0" snapToObjects="1">
      <p:cViewPr varScale="1">
        <p:scale>
          <a:sx n="147" d="100"/>
          <a:sy n="147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DE3-A1DF-4243-9B6A-BF83A56A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E20D-E910-1848-A346-5D1051B1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5FC6-E72A-0048-B1DB-2DFD8D0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B8B-BC75-3041-B973-5F2433D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7FE2-6D23-C04F-BB33-08E998C5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92B-BEAF-4D40-888C-F06E5DE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8D6C-E5BC-A44E-B5CC-1BF0B7A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633F-E84C-8A41-9F6B-FAB186D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AA24-01A6-7A42-938A-06FB4CB4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A0E9-A878-C342-B6DE-4112E48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2B6E3-2047-2446-AB93-CD85CE2D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E9D5-9573-A644-A303-C0AF2F37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39A7-579B-794F-A547-EEDCE31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2801-1EB2-F14B-9FF8-FC1520D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D566-9EE6-C948-97CB-58EC80A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43-4996-1046-87B6-B1FB4D9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E194-75DF-9D4C-90A3-0281DA5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8354-3425-E445-BFDC-001EDA90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B26-E8CF-5D44-8D58-300FB35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3515-0C97-6F46-A934-551D6E8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3BB-35CE-CE45-8E39-BAB0C9B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8FBE-9A97-FE43-8F4D-266E675D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EFD3-2866-F54C-B9C9-07C14310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A0B9-82AD-FF4A-9D0B-06412C5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1FCF-013F-9D45-A75A-10CBCB6E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D30-7100-FA4A-928E-24AF0E74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D67B-3A82-794E-9EE2-7F2D39AC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47CC-5674-1D4E-9EAD-B76BBACA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C061-418D-6F46-95DB-525BF8A5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0A5-2D64-CC41-8722-5BC7261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1FE7-E1AB-234A-9DA7-A69940FB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6FC-75AE-E54D-8E32-9DC408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8B9E-D2E6-E443-9E7C-EB7E1C6F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8BD3-4BF5-4044-A11D-9CBDD64B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854BA-E7E1-9A4A-815E-AE3661CE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3D77-BCAE-AA4E-B6BE-74FE266D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1B93-9CE7-5A41-8FA2-B652962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EE73-D536-DC40-8D13-07275FEA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0F07-ECED-C648-B2AA-7DC338E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256-0544-574F-87B8-A05D09E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63178-25B0-9B48-9A6A-4E90ED9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27537-05EB-7449-8562-6D84E8B6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78D5-99EC-E346-8BA7-6E3ADF8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0587-9901-6C48-AE40-1816F2E8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F05C-E380-4243-BC73-4A9B4F1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3593-5CE8-044D-854A-F2AC959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C-6159-B041-B045-BC854B07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2F56-E061-A648-8F91-61589EA0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B3DB-9C68-0C47-8C36-A9D90F05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3DCA-4EB0-AC4E-8A9C-86C32169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9724-0FF6-FB43-A6F5-4F504D8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C6F9-1082-8A49-9E53-55CA015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04B-FB7A-7049-ADC3-5AB78AC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F233-5419-7544-8172-D9A93229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7E67-1D50-014A-A25B-D5FEFF70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1088-B4B2-E446-B97F-BD421C0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67C0-A8EA-2442-B965-B8BC9EE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8065-FC42-4D4E-9964-DD42B0A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1FAD-AEB9-904E-88C5-E522A31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13D6-8B95-7840-A4BE-3BF950F7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1FF4-98F7-A249-A5D2-3923A1C0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45D0-DDC6-9147-B525-12D98648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ECB7-049B-5742-99E2-65913BC9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3136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8B275-D7C5-E645-985C-DC759149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15900"/>
            <a:ext cx="93980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Versioning &gt; Breaking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Always a balancing 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0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4E33CA-EDC7-3644-9D71-7D16A282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291" y="1122363"/>
            <a:ext cx="9185709" cy="879692"/>
          </a:xfrm>
        </p:spPr>
        <p:txBody>
          <a:bodyPr>
            <a:normAutofit fontScale="90000"/>
          </a:bodyPr>
          <a:lstStyle/>
          <a:p>
            <a:r>
              <a:rPr lang="en-US" dirty="0"/>
              <a:t>v2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C9BDD-45FB-F046-ADDE-366A8BD2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860550"/>
            <a:ext cx="6921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4E33CA-EDC7-3644-9D71-7D16A282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291" y="1122363"/>
            <a:ext cx="9185709" cy="879692"/>
          </a:xfrm>
        </p:spPr>
        <p:txBody>
          <a:bodyPr>
            <a:normAutofit fontScale="90000"/>
          </a:bodyPr>
          <a:lstStyle/>
          <a:p>
            <a:r>
              <a:rPr lang="en-US" dirty="0"/>
              <a:t>v3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F63A3-7691-6C4A-9387-C7B1813C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7737"/>
            <a:ext cx="6858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4E33CA-EDC7-3644-9D71-7D16A282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291" y="1122363"/>
            <a:ext cx="9185709" cy="879692"/>
          </a:xfrm>
        </p:spPr>
        <p:txBody>
          <a:bodyPr>
            <a:normAutofit fontScale="90000"/>
          </a:bodyPr>
          <a:lstStyle/>
          <a:p>
            <a:r>
              <a:rPr lang="en-US" dirty="0"/>
              <a:t>v56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F37FB0-99D1-4447-99B8-21D5CF74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90052"/>
            <a:ext cx="7289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Change management is 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Questions?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31846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Deprecation</a:t>
            </a:r>
          </a:p>
        </p:txBody>
      </p:sp>
    </p:spTree>
    <p:extLst>
      <p:ext uri="{BB962C8B-B14F-4D97-AF65-F5344CB8AC3E}">
        <p14:creationId xmlns:p14="http://schemas.microsoft.com/office/powerpoint/2010/main" val="39938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URL Route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/v1/jobs</a:t>
            </a:r>
          </a:p>
        </p:txBody>
      </p:sp>
    </p:spTree>
    <p:extLst>
      <p:ext uri="{BB962C8B-B14F-4D97-AF65-F5344CB8AC3E}">
        <p14:creationId xmlns:p14="http://schemas.microsoft.com/office/powerpoint/2010/main" val="30142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URL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" sz="3600" dirty="0">
                <a:latin typeface="Consolas" panose="020B0609020204030204" pitchFamily="49" charset="0"/>
                <a:cs typeface="Consolas" panose="020B0609020204030204" pitchFamily="49" charset="0"/>
              </a:rPr>
              <a:t>/api/foo?api-version=1.0</a:t>
            </a:r>
          </a:p>
          <a:p>
            <a:r>
              <a:rPr lang="it" sz="3600" dirty="0">
                <a:latin typeface="Consolas" panose="020B0609020204030204" pitchFamily="49" charset="0"/>
                <a:cs typeface="Consolas" panose="020B0609020204030204" pitchFamily="49" charset="0"/>
              </a:rPr>
              <a:t>/api/foo?api-version=2.0-Alpha</a:t>
            </a:r>
            <a:br>
              <a:rPr lang="it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Header: X-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-Version: 2.0</a:t>
            </a:r>
          </a:p>
        </p:txBody>
      </p:sp>
    </p:spTree>
    <p:extLst>
      <p:ext uri="{BB962C8B-B14F-4D97-AF65-F5344CB8AC3E}">
        <p14:creationId xmlns:p14="http://schemas.microsoft.com/office/powerpoint/2010/main" val="39469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/jobs</a:t>
            </a:r>
          </a:p>
          <a:p>
            <a:pPr fontAlgn="base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json;v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=1.0</a:t>
            </a:r>
          </a:p>
          <a:p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7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/v1/jobs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E843C-29D0-D440-AFB6-437ACDBB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0"/>
            <a:ext cx="8675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/v1/jobs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29C0C-7A27-984D-AC9B-779ED565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62" y="0"/>
            <a:ext cx="870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Macintosh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Versioning</vt:lpstr>
      <vt:lpstr>Change Management</vt:lpstr>
      <vt:lpstr>Deprecation</vt:lpstr>
      <vt:lpstr>URL Route</vt:lpstr>
      <vt:lpstr>URL Query</vt:lpstr>
      <vt:lpstr>Header</vt:lpstr>
      <vt:lpstr>URL</vt:lpstr>
      <vt:lpstr>URL</vt:lpstr>
      <vt:lpstr>URL</vt:lpstr>
      <vt:lpstr>PowerPoint Presentation</vt:lpstr>
      <vt:lpstr>Contracts</vt:lpstr>
      <vt:lpstr>Versioning &gt; Breaking Changes</vt:lpstr>
      <vt:lpstr>Always a balancing act</vt:lpstr>
      <vt:lpstr>v2</vt:lpstr>
      <vt:lpstr>v3</vt:lpstr>
      <vt:lpstr>v56</vt:lpstr>
      <vt:lpstr>Change management is hard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Sub-resources</dc:title>
  <dc:creator>Spencer Schneidenbach</dc:creator>
  <cp:lastModifiedBy>Spencer Schneidenbach</cp:lastModifiedBy>
  <cp:revision>6</cp:revision>
  <dcterms:created xsi:type="dcterms:W3CDTF">2019-05-07T03:55:51Z</dcterms:created>
  <dcterms:modified xsi:type="dcterms:W3CDTF">2019-05-07T13:15:44Z</dcterms:modified>
</cp:coreProperties>
</file>