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2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859782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Bevezető tervezet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27584" y="339502"/>
            <a:ext cx="2123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u-HU" altLang="ko-KR" sz="32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UniHome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139952" y="1779662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u-HU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Teljes körű ingatlan szolgáltatás</a:t>
            </a:r>
          </a:p>
          <a:p>
            <a:pPr algn="r"/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4227934"/>
            <a:ext cx="8496944" cy="460648"/>
          </a:xfrm>
        </p:spPr>
        <p:txBody>
          <a:bodyPr/>
          <a:lstStyle/>
          <a:p>
            <a:r>
              <a:rPr lang="hu-HU" sz="1200" dirty="0" smtClean="0">
                <a:latin typeface="Arial" pitchFamily="34" charset="0"/>
                <a:cs typeface="Arial" pitchFamily="34" charset="0"/>
              </a:rPr>
              <a:t>               Simon Péter              </a:t>
            </a:r>
            <a:r>
              <a:rPr lang="hu-HU" sz="1200" dirty="0" err="1" smtClean="0">
                <a:latin typeface="Arial" pitchFamily="34" charset="0"/>
                <a:cs typeface="Arial" pitchFamily="34" charset="0"/>
              </a:rPr>
              <a:t>Hörömpő</a:t>
            </a:r>
            <a:r>
              <a:rPr lang="hu-HU" sz="1200" dirty="0" smtClean="0">
                <a:latin typeface="Arial" pitchFamily="34" charset="0"/>
                <a:cs typeface="Arial" pitchFamily="34" charset="0"/>
              </a:rPr>
              <a:t> László               Köles Bálint               Schneider Bence          </a:t>
            </a:r>
            <a:r>
              <a:rPr lang="hu-HU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u-HU" sz="1200" dirty="0" smtClean="0">
                <a:latin typeface="Arial" pitchFamily="34" charset="0"/>
                <a:cs typeface="Arial" pitchFamily="34" charset="0"/>
              </a:rPr>
              <a:t>Géczi Ákos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2283718"/>
            <a:ext cx="5328592" cy="432048"/>
          </a:xfrm>
        </p:spPr>
        <p:txBody>
          <a:bodyPr/>
          <a:lstStyle/>
          <a:p>
            <a:pPr algn="ctr"/>
            <a:r>
              <a:rPr lang="hu-HU" sz="1200" dirty="0" smtClean="0">
                <a:latin typeface="Arial" pitchFamily="34" charset="0"/>
                <a:cs typeface="Arial" pitchFamily="34" charset="0"/>
              </a:rPr>
              <a:t>Korom Richárd </a:t>
            </a:r>
          </a:p>
          <a:p>
            <a:pPr algn="ctr"/>
            <a:r>
              <a:rPr lang="hu-HU" altLang="ko-KR" sz="1200" dirty="0" smtClean="0">
                <a:latin typeface="Arial" pitchFamily="34" charset="0"/>
                <a:cs typeface="Arial" pitchFamily="34" charset="0"/>
              </a:rPr>
              <a:t>Projektmenedzser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u-HU" dirty="0" smtClean="0"/>
              <a:t>Projekt tagjai</a:t>
            </a:r>
            <a:endParaRPr lang="en-US" dirty="0"/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4320000" y="987574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7" name="Ellipszis 6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Folyamatábra: Késleltetés 5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Háromszög 10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Háromszög 15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Háromszög 17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21" name="Csoportba foglalás 20"/>
          <p:cNvGrpSpPr/>
          <p:nvPr/>
        </p:nvGrpSpPr>
        <p:grpSpPr>
          <a:xfrm>
            <a:off x="1187624" y="3075806"/>
            <a:ext cx="504056" cy="108012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" name="Ellipszis 21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Folyamatábra: Késleltetés 22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Háromszög 25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699792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8" name="Ellipszis 27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Háromszög 30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2" name="Háromszög 31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3" name="Csoportba foglalás 32"/>
          <p:cNvGrpSpPr/>
          <p:nvPr/>
        </p:nvGrpSpPr>
        <p:grpSpPr>
          <a:xfrm>
            <a:off x="4320000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4" name="Ellipszis 33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Háromszög 35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Háromszög 37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9" name="Csoportba foglalás 38"/>
          <p:cNvGrpSpPr/>
          <p:nvPr/>
        </p:nvGrpSpPr>
        <p:grpSpPr>
          <a:xfrm>
            <a:off x="5868144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0" name="Ellipszis 39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Folyamatábra: Késleltetés 40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Háromszög 43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7308304" y="3075806"/>
            <a:ext cx="504000" cy="1080000"/>
            <a:chOff x="1259632" y="2355726"/>
            <a:chExt cx="648072" cy="13681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6" name="Ellipszis 45"/>
            <p:cNvSpPr/>
            <p:nvPr/>
          </p:nvSpPr>
          <p:spPr>
            <a:xfrm>
              <a:off x="1331640" y="2355726"/>
              <a:ext cx="504000" cy="50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Folyamatábra: Késleltetés 46"/>
            <p:cNvSpPr/>
            <p:nvPr/>
          </p:nvSpPr>
          <p:spPr>
            <a:xfrm rot="16200000">
              <a:off x="1151620" y="2967794"/>
              <a:ext cx="864096" cy="6480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/>
            <p:cNvSpPr/>
            <p:nvPr/>
          </p:nvSpPr>
          <p:spPr>
            <a:xfrm rot="10800000">
              <a:off x="1475656" y="2931790"/>
              <a:ext cx="216024" cy="14401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Háromszög 48"/>
            <p:cNvSpPr/>
            <p:nvPr/>
          </p:nvSpPr>
          <p:spPr>
            <a:xfrm>
              <a:off x="1475656" y="3147814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0" name="Háromszög 49"/>
            <p:cNvSpPr/>
            <p:nvPr/>
          </p:nvSpPr>
          <p:spPr>
            <a:xfrm rot="10800000">
              <a:off x="1475656" y="3435846"/>
              <a:ext cx="216024" cy="28803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3" name="Csoportba foglalás 52"/>
          <p:cNvGrpSpPr/>
          <p:nvPr/>
        </p:nvGrpSpPr>
        <p:grpSpPr>
          <a:xfrm>
            <a:off x="1475656" y="2715766"/>
            <a:ext cx="6120680" cy="288032"/>
            <a:chOff x="1475656" y="2715766"/>
            <a:chExt cx="6120680" cy="288032"/>
          </a:xfrm>
        </p:grpSpPr>
        <p:cxnSp>
          <p:nvCxnSpPr>
            <p:cNvPr id="52" name="Egyenes összekötő 51"/>
            <p:cNvCxnSpPr/>
            <p:nvPr/>
          </p:nvCxnSpPr>
          <p:spPr>
            <a:xfrm>
              <a:off x="1475656" y="2931790"/>
              <a:ext cx="6120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gyenes összekötő 54"/>
            <p:cNvCxnSpPr/>
            <p:nvPr/>
          </p:nvCxnSpPr>
          <p:spPr>
            <a:xfrm flipV="1">
              <a:off x="4572000" y="271576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56"/>
            <p:cNvCxnSpPr/>
            <p:nvPr/>
          </p:nvCxnSpPr>
          <p:spPr>
            <a:xfrm>
              <a:off x="1475656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60"/>
            <p:cNvCxnSpPr/>
            <p:nvPr/>
          </p:nvCxnSpPr>
          <p:spPr>
            <a:xfrm>
              <a:off x="2987824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/>
            <p:nvPr/>
          </p:nvCxnSpPr>
          <p:spPr>
            <a:xfrm>
              <a:off x="4572000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gyenes összekötő 64"/>
            <p:cNvCxnSpPr/>
            <p:nvPr/>
          </p:nvCxnSpPr>
          <p:spPr>
            <a:xfrm>
              <a:off x="6084168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gyenes összekötő 66"/>
            <p:cNvCxnSpPr/>
            <p:nvPr/>
          </p:nvCxnSpPr>
          <p:spPr>
            <a:xfrm>
              <a:off x="7596336" y="293179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zövegdoboz 67"/>
          <p:cNvSpPr txBox="1"/>
          <p:nvPr/>
        </p:nvSpPr>
        <p:spPr>
          <a:xfrm>
            <a:off x="611560" y="458797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Adatbázisért felelős</a:t>
            </a:r>
            <a:endParaRPr lang="hu-H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2051720" y="4587974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Felhasználói felületekért felelős</a:t>
            </a:r>
            <a:endParaRPr lang="hu-HU" sz="1100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3923928" y="458797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Dokumentációért felelős</a:t>
            </a:r>
          </a:p>
          <a:p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652120" y="4587974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Prezentációért felelős</a:t>
            </a:r>
            <a:endParaRPr lang="hu-HU" sz="1100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7308304" y="458797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>
                <a:latin typeface="Arial" pitchFamily="34" charset="0"/>
                <a:cs typeface="Arial" pitchFamily="34" charset="0"/>
              </a:rPr>
              <a:t>Tesztelő</a:t>
            </a:r>
            <a:endParaRPr lang="hu-HU" sz="1100" dirty="0"/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ko-KR" dirty="0" smtClean="0"/>
              <a:t>A projekt bemutatása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131590"/>
            <a:ext cx="6912768" cy="2995737"/>
          </a:xfrm>
        </p:spPr>
        <p:txBody>
          <a:bodyPr/>
          <a:lstStyle/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Ez a projektterv az </a:t>
            </a:r>
            <a:r>
              <a:rPr lang="hu-HU" altLang="ko-KR" dirty="0" err="1" smtClean="0">
                <a:latin typeface="Arial" pitchFamily="34" charset="0"/>
                <a:cs typeface="Arial" pitchFamily="34" charset="0"/>
              </a:rPr>
              <a:t>UniHome</a:t>
            </a: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 ingatlan közvetítő oldalt mutatja be. 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A projekt célja egy ingatlan közvetítő oldal online rendszerének kialakítása, ami lehetővé teszi a vevők számára az eladó vagy kiadó ingatlanok vásárlását.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A vevőknek lehetősége van böngészni az ingatlanok között ár, terület, város és szobák alapján.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hu-HU" altLang="ko-KR" dirty="0" smtClean="0">
              <a:latin typeface="Arial" pitchFamily="34" charset="0"/>
              <a:cs typeface="Arial" pitchFamily="34" charset="0"/>
            </a:endParaRP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altLang="ko-KR" dirty="0" smtClean="0">
                <a:latin typeface="Arial" pitchFamily="34" charset="0"/>
                <a:cs typeface="Arial" pitchFamily="34" charset="0"/>
              </a:rPr>
              <a:t>Regisztráció után a vevőknek lehetősége van időpontot foglalni az ingatlankezelőknél és akár megvásárolni az ingatlant.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19672" y="123478"/>
            <a:ext cx="5616624" cy="884466"/>
          </a:xfrm>
        </p:spPr>
        <p:txBody>
          <a:bodyPr/>
          <a:lstStyle/>
          <a:p>
            <a:r>
              <a:rPr lang="hu-HU" dirty="0" smtClean="0"/>
              <a:t>Szoftverfolyamat modell és architektúra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0"/>
          </p:nvPr>
        </p:nvSpPr>
        <p:spPr>
          <a:xfrm>
            <a:off x="1835696" y="1347614"/>
            <a:ext cx="6912768" cy="2995737"/>
          </a:xfrm>
        </p:spPr>
        <p:txBody>
          <a:bodyPr/>
          <a:lstStyle/>
          <a:p>
            <a:r>
              <a:rPr lang="hu-HU" dirty="0" smtClean="0"/>
              <a:t>A projekt fejlesztése során Vízesés modellt alkalmazunk, ami során a tervezésre és specifikációra nagy hangsúlyt fektetünk az elején és ezáltal a későbbi fázisokban minimalizálja a tervezési időket a projekt során. </a:t>
            </a:r>
          </a:p>
          <a:p>
            <a:endParaRPr lang="hu-HU" dirty="0" smtClean="0"/>
          </a:p>
          <a:p>
            <a:r>
              <a:rPr lang="hu-HU" dirty="0" smtClean="0"/>
              <a:t>Biztosítja a követelmények rögzítését ezáltal strukturáltságot biztosít fejlesztők számára. A megvalósításhoz Java nyelvet választottuk.</a:t>
            </a:r>
          </a:p>
          <a:p>
            <a:endParaRPr lang="hu-HU" dirty="0" smtClean="0"/>
          </a:p>
          <a:p>
            <a:r>
              <a:rPr lang="hu-HU" sz="1600" b="1" dirty="0" smtClean="0"/>
              <a:t>A munka feltételei: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smtClean="0"/>
              <a:t>6db PC-t használunk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Eclipse</a:t>
            </a:r>
            <a:r>
              <a:rPr lang="hu-HU" dirty="0" smtClean="0"/>
              <a:t> szoftver keretrendszer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Apache</a:t>
            </a:r>
            <a:r>
              <a:rPr lang="hu-HU" dirty="0" smtClean="0"/>
              <a:t> webkiszolgáló</a:t>
            </a:r>
          </a:p>
          <a:p>
            <a:pPr marL="182563" indent="-182563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hu-HU" dirty="0" err="1" smtClean="0"/>
              <a:t>MySQL</a:t>
            </a:r>
            <a:r>
              <a:rPr lang="hu-HU" dirty="0" smtClean="0"/>
              <a:t> adatbázis-kezelőszoftver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9672" y="843558"/>
            <a:ext cx="6696744" cy="460648"/>
          </a:xfrm>
        </p:spPr>
        <p:txBody>
          <a:bodyPr/>
          <a:lstStyle/>
          <a:p>
            <a:r>
              <a:rPr lang="hu-HU" dirty="0" smtClean="0"/>
              <a:t>A projekt elkészítéséhez körülbelül 36 személynapra van szükségünk.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0"/>
          </p:nvPr>
        </p:nvGraphicFramePr>
        <p:xfrm>
          <a:off x="1619672" y="1424940"/>
          <a:ext cx="7416822" cy="348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176"/>
                <a:gridCol w="1080120"/>
                <a:gridCol w="1080120"/>
                <a:gridCol w="1296144"/>
                <a:gridCol w="1296144"/>
                <a:gridCol w="1080118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Név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1. Leadás</a:t>
                      </a:r>
                      <a:r>
                        <a:rPr lang="hu-HU" sz="1400" baseline="0" dirty="0" smtClean="0"/>
                        <a:t> - Projektterv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2. Leadás</a:t>
                      </a:r>
                      <a:r>
                        <a:rPr lang="hu-HU" sz="1400" baseline="0" dirty="0" smtClean="0"/>
                        <a:t> – UML és Adatbázis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3. Leadás</a:t>
                      </a:r>
                      <a:r>
                        <a:rPr lang="hu-HU" sz="1400" baseline="0" dirty="0" smtClean="0"/>
                        <a:t> – I. Prototípus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 smtClean="0"/>
                        <a:t>4. Leadás</a:t>
                      </a:r>
                      <a:r>
                        <a:rPr lang="hu-HU" sz="1400" baseline="0" dirty="0" smtClean="0"/>
                        <a:t> – II. Prototípus</a:t>
                      </a:r>
                      <a:endParaRPr lang="hu-HU" sz="1400" dirty="0" smtClean="0"/>
                    </a:p>
                    <a:p>
                      <a:pPr algn="ctr"/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Összesen</a:t>
                      </a:r>
                      <a:endParaRPr lang="hu-HU" sz="1400" dirty="0"/>
                    </a:p>
                  </a:txBody>
                  <a:tcPr anchor="ctr"/>
                </a:tc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Min. és Max kapható pontszám (%-ban)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5-10%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20-40%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Korom</a:t>
                      </a:r>
                      <a:r>
                        <a:rPr lang="hu-HU" sz="1400" baseline="0" dirty="0" smtClean="0"/>
                        <a:t> Richárd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Köles Bálint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20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25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Schneider Bence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10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Géczi Ákos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25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/>
                        <a:t>Hörömpő</a:t>
                      </a:r>
                      <a:r>
                        <a:rPr lang="hu-HU" sz="1400" dirty="0" smtClean="0"/>
                        <a:t> László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14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22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21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  <a:tr h="27697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Simon Péter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3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17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21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19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60</a:t>
                      </a:r>
                      <a:endParaRPr lang="hu-HU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Határidők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0"/>
          </p:nvPr>
        </p:nvGraphicFramePr>
        <p:xfrm>
          <a:off x="1619672" y="1779662"/>
          <a:ext cx="7416824" cy="201622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4279"/>
                <a:gridCol w="4217410"/>
                <a:gridCol w="1745135"/>
              </a:tblGrid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Szállítandó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Neve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Határideje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D1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Projektterv és útmutató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2019-10-03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P1 + D2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UML és adatbázis tervek és bemutató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2019-10-17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P1 + 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Prototípus I.</a:t>
                      </a:r>
                      <a:r>
                        <a:rPr lang="hu-HU" baseline="0" dirty="0" smtClean="0"/>
                        <a:t> és bemutató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2019-10-31</a:t>
                      </a:r>
                      <a:endParaRPr lang="hu-HU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hu-HU" dirty="0" smtClean="0"/>
                        <a:t>P2 + D4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Prototípus II.</a:t>
                      </a:r>
                      <a:r>
                        <a:rPr lang="hu-HU" baseline="0" dirty="0" smtClean="0"/>
                        <a:t> és bemutató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2019-11-28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1619672" y="84355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A főbb átadandók és határidők a projekt időtartama alatt a következők:</a:t>
            </a:r>
            <a:endParaRPr lang="hu-H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5656" y="2139702"/>
            <a:ext cx="7524328" cy="884466"/>
          </a:xfrm>
        </p:spPr>
        <p:txBody>
          <a:bodyPr/>
          <a:lstStyle/>
          <a:p>
            <a:pPr algn="ctr"/>
            <a:r>
              <a:rPr lang="hu-HU" sz="4800" dirty="0" smtClean="0"/>
              <a:t>Köszönöm a figyelmet!</a:t>
            </a:r>
            <a:endParaRPr lang="hu-H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321</Words>
  <Application>Microsoft Office PowerPoint</Application>
  <PresentationFormat>Diavetítés a képernyőre (16:9 oldalarány)</PresentationFormat>
  <Paragraphs>97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1. dia</vt:lpstr>
      <vt:lpstr> Projekt tagjai</vt:lpstr>
      <vt:lpstr>A projekt bemutatása</vt:lpstr>
      <vt:lpstr>Szoftverfolyamat modell és architektúra</vt:lpstr>
      <vt:lpstr>Költségvetés</vt:lpstr>
      <vt:lpstr>Határidők</vt:lpstr>
      <vt:lpstr>Köszönöm a figyelmet!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Schneider Bence</cp:lastModifiedBy>
  <cp:revision>38</cp:revision>
  <dcterms:created xsi:type="dcterms:W3CDTF">2014-04-01T16:27:38Z</dcterms:created>
  <dcterms:modified xsi:type="dcterms:W3CDTF">2019-09-22T11:45:05Z</dcterms:modified>
</cp:coreProperties>
</file>