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8" r:id="rId1"/>
  </p:sldMasterIdLst>
  <p:notesMasterIdLst>
    <p:notesMasterId r:id="rId10"/>
  </p:notesMasterIdLst>
  <p:handoutMasterIdLst>
    <p:handoutMasterId r:id="rId11"/>
  </p:handoutMasterIdLst>
  <p:sldIdLst>
    <p:sldId id="738" r:id="rId2"/>
    <p:sldId id="777" r:id="rId3"/>
    <p:sldId id="778" r:id="rId4"/>
    <p:sldId id="779" r:id="rId5"/>
    <p:sldId id="780" r:id="rId6"/>
    <p:sldId id="781" r:id="rId7"/>
    <p:sldId id="782" r:id="rId8"/>
    <p:sldId id="783" r:id="rId9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438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8" pos="2706" userDrawn="1">
          <p15:clr>
            <a:srgbClr val="A4A3A4"/>
          </p15:clr>
        </p15:guide>
        <p15:guide id="9" pos="4974" userDrawn="1">
          <p15:clr>
            <a:srgbClr val="A4A3A4"/>
          </p15:clr>
        </p15:guide>
        <p15:guide id="10" pos="5201" userDrawn="1">
          <p15:clr>
            <a:srgbClr val="A4A3A4"/>
          </p15:clr>
        </p15:guide>
        <p15:guide id="11" pos="2479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bias Kuemmerle" initials="TK" lastIdx="2" clrIdx="0"/>
  <p:cmAuthor id="1" name="Tobias Kümmerle" initials="TK" lastIdx="3" clrIdx="1">
    <p:extLst>
      <p:ext uri="{19B8F6BF-5375-455C-9EA6-DF929625EA0E}">
        <p15:presenceInfo xmlns:p15="http://schemas.microsoft.com/office/powerpoint/2012/main" userId="Tobias Kümmer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665"/>
    <a:srgbClr val="AB3E03"/>
    <a:srgbClr val="C3CDD8"/>
    <a:srgbClr val="889AB2"/>
    <a:srgbClr val="4D688C"/>
    <a:srgbClr val="E4F0CC"/>
    <a:srgbClr val="C8E098"/>
    <a:srgbClr val="9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47" autoAdjust="0"/>
    <p:restoredTop sz="94095" autoAdjust="0"/>
  </p:normalViewPr>
  <p:slideViewPr>
    <p:cSldViewPr>
      <p:cViewPr varScale="1">
        <p:scale>
          <a:sx n="56" d="100"/>
          <a:sy n="56" d="100"/>
        </p:scale>
        <p:origin x="280" y="1728"/>
      </p:cViewPr>
      <p:guideLst>
        <p:guide orient="horz" pos="1026"/>
        <p:guide orient="horz" pos="981"/>
        <p:guide pos="3840"/>
        <p:guide pos="7242"/>
        <p:guide pos="438"/>
        <p:guide orient="horz" pos="4110"/>
        <p:guide pos="2706"/>
        <p:guide pos="4974"/>
        <p:guide pos="5201"/>
        <p:guide pos="2479"/>
        <p:guide orient="horz" pos="7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D3B260-838D-4F6A-9A21-F5F8A218386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1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822EBF8-37F3-4B87-9532-B61AE7D2D5B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111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FAA593-2817-4839-ABFE-8DCE62B9E163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5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P OSM2019 -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333375"/>
            <a:ext cx="1218776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hukombi_wbw_gros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68008" y="12032"/>
            <a:ext cx="5790155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humboldtköpfe_5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089249" y="1220787"/>
            <a:ext cx="3127431" cy="563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384720" y="399163"/>
            <a:ext cx="435901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58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P OSM2019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1591"/>
            <a:ext cx="1218776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>
            <a:off x="4235" y="358775"/>
            <a:ext cx="12187767" cy="1588"/>
          </a:xfrm>
          <a:prstGeom prst="line">
            <a:avLst/>
          </a:prstGeom>
          <a:noFill/>
          <a:ln w="12700">
            <a:solidFill>
              <a:srgbClr val="CC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de-DE">
              <a:solidFill>
                <a:prstClr val="black"/>
              </a:solidFill>
            </a:endParaRPr>
          </a:p>
        </p:txBody>
      </p:sp>
      <p:pic>
        <p:nvPicPr>
          <p:cNvPr id="4" name="Picture 10" descr="huschrift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81648" y="107950"/>
            <a:ext cx="4783096" cy="1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5"/>
          <p:cNvSpPr txBox="1">
            <a:spLocks noChangeArrowheads="1"/>
          </p:cNvSpPr>
          <p:nvPr userDrawn="1"/>
        </p:nvSpPr>
        <p:spPr bwMode="auto">
          <a:xfrm>
            <a:off x="11152717" y="6492875"/>
            <a:ext cx="86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70CD9018-43B7-4F18-9B3D-472BF903EE90}" type="slidenum">
              <a:rPr lang="de-DE" altLang="de-DE" sz="1100" smtClean="0">
                <a:solidFill>
                  <a:srgbClr val="00376C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de-DE" altLang="de-DE" sz="1100">
              <a:solidFill>
                <a:srgbClr val="00376C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3392" y="729580"/>
            <a:ext cx="10515600" cy="6111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>
              <a:defRPr sz="3200" b="1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75" y="1513359"/>
            <a:ext cx="10503841" cy="45259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42950" indent="-285750">
              <a:buFont typeface="Symbol" panose="05050102010706020507" pitchFamily="18" charset="2"/>
              <a:buChar char="-"/>
              <a:defRPr sz="2400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84720" y="-5159"/>
            <a:ext cx="435901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4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63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8"/>
          <p:cNvSpPr txBox="1">
            <a:spLocks/>
          </p:cNvSpPr>
          <p:nvPr/>
        </p:nvSpPr>
        <p:spPr bwMode="auto">
          <a:xfrm>
            <a:off x="119336" y="4509120"/>
            <a:ext cx="8231561" cy="179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defTabSz="719138" eaLnBrk="1" hangingPunct="1">
              <a:lnSpc>
                <a:spcPct val="11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de-DE" altLang="en-US" sz="2400" kern="0" dirty="0">
                <a:solidFill>
                  <a:srgbClr val="113665"/>
                </a:solidFill>
                <a:latin typeface="Verdana" panose="020B0604030504040204" pitchFamily="34" charset="0"/>
              </a:rPr>
              <a:t>Christian </a:t>
            </a:r>
            <a:r>
              <a:rPr lang="de-DE" altLang="en-US" sz="2400" kern="0" dirty="0" err="1">
                <a:solidFill>
                  <a:srgbClr val="113665"/>
                </a:solidFill>
                <a:latin typeface="Verdana" panose="020B0604030504040204" pitchFamily="34" charset="0"/>
              </a:rPr>
              <a:t>Liehr</a:t>
            </a:r>
            <a:r>
              <a:rPr lang="de-DE" altLang="en-US" sz="2400" kern="0" dirty="0">
                <a:solidFill>
                  <a:srgbClr val="113665"/>
                </a:solidFill>
                <a:latin typeface="Verdana" panose="020B0604030504040204" pitchFamily="34" charset="0"/>
              </a:rPr>
              <a:t>, Clemens Lang, Shawn Schneidereit, Janis Klug </a:t>
            </a:r>
          </a:p>
          <a:p>
            <a:pPr algn="r" defTabSz="719138" eaLnBrk="1" hangingPunct="1">
              <a:lnSpc>
                <a:spcPct val="11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de-DE" altLang="en-US" sz="2400" kern="0" dirty="0">
              <a:solidFill>
                <a:srgbClr val="113665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platzhalter 16"/>
          <p:cNvSpPr txBox="1">
            <a:spLocks/>
          </p:cNvSpPr>
          <p:nvPr/>
        </p:nvSpPr>
        <p:spPr bwMode="auto">
          <a:xfrm>
            <a:off x="479376" y="2060848"/>
            <a:ext cx="787152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defTabSz="719138" eaLnBrk="1" hangingPunct="1">
              <a:lnSpc>
                <a:spcPct val="120000"/>
              </a:lnSpc>
              <a:spcAft>
                <a:spcPts val="600"/>
              </a:spcAft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 dirty="0">
                <a:solidFill>
                  <a:srgbClr val="113665"/>
                </a:solidFill>
                <a:latin typeface="Verdana" panose="020B0604030504040204" pitchFamily="34" charset="0"/>
              </a:rPr>
              <a:t>Hyperspectral Unmixing 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5385" y="6587192"/>
            <a:ext cx="3412666" cy="276614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>
                <a:solidFill>
                  <a:srgbClr val="00376C"/>
                </a:solidFill>
              </a:rPr>
              <a:t>EO 2021 – Earth Observation Symposium</a:t>
            </a:r>
            <a:endParaRPr lang="en-GB" sz="1200" dirty="0">
              <a:solidFill>
                <a:srgbClr val="0037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background &amp; RQs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GB" dirty="0"/>
              <a:t>How can narrowband indices derived from hyperspectral imagery be used to better map vegetation class fractions as compared to multispectral imagery? </a:t>
            </a:r>
          </a:p>
          <a:p>
            <a:pPr marL="457200" indent="-457200">
              <a:buAutoNum type="arabicParenR"/>
            </a:pPr>
            <a:endParaRPr lang="en-GB" dirty="0"/>
          </a:p>
          <a:p>
            <a:pPr marL="457200" indent="-457200">
              <a:buAutoNum type="arabicParenR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6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90BC-C87D-0647-93CE-1E7B68BF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A0A9-57F3-5B49-861E-B00E6FFA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North of Santa Rosa, California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94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1657-BA33-CB4E-8147-75E30374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86E6-22E2-574F-9622-ABDF5FCD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82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8E93-0075-2D4D-A872-CE9FC690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E9A5-9309-124E-93B9-DBA0C01F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7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973-A44F-8446-B50C-603300C9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1D12-631E-F649-BC3C-4EDB189E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three main results</a:t>
            </a:r>
          </a:p>
        </p:txBody>
      </p:sp>
    </p:spTree>
    <p:extLst>
      <p:ext uri="{BB962C8B-B14F-4D97-AF65-F5344CB8AC3E}">
        <p14:creationId xmlns:p14="http://schemas.microsoft.com/office/powerpoint/2010/main" val="94759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0F34-8623-834C-8512-657F0B9D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9C72-CBB3-C844-87A6-A7E8FC5B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three discussion items</a:t>
            </a:r>
          </a:p>
        </p:txBody>
      </p:sp>
    </p:spTree>
    <p:extLst>
      <p:ext uri="{BB962C8B-B14F-4D97-AF65-F5344CB8AC3E}">
        <p14:creationId xmlns:p14="http://schemas.microsoft.com/office/powerpoint/2010/main" val="104042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E1DD-CC4C-344F-82B6-55AED242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2604-8CD6-4746-ACFC-6878A189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024908"/>
      </p:ext>
    </p:extLst>
  </p:cSld>
  <p:clrMapOvr>
    <a:masterClrMapping/>
  </p:clrMapOvr>
</p:sld>
</file>

<file path=ppt/theme/theme1.xml><?xml version="1.0" encoding="utf-8"?>
<a:theme xmlns:a="http://schemas.openxmlformats.org/drawingml/2006/main" name="1_Praesentationen_Geomatik_E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chemeClr val="accent6">
              <a:lumMod val="75000"/>
            </a:schemeClr>
          </a:solidFill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  <a:txDef>
      <a:spPr bwMode="auto">
        <a:solidFill>
          <a:schemeClr val="bg1">
            <a:alpha val="70195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algn="ctr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lnSpc>
            <a:spcPct val="110000"/>
          </a:lnSpc>
          <a:spcAft>
            <a:spcPts val="300"/>
          </a:spcAft>
          <a:buFont typeface="Wingdings" panose="05000000000000000000" pitchFamily="2" charset="2"/>
          <a:buChar char="Ø"/>
          <a:defRPr sz="2400" dirty="0">
            <a:solidFill>
              <a:srgbClr val="00376C"/>
            </a:solidFill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67</Words>
  <Application>Microsoft Macintosh PowerPoint</Application>
  <PresentationFormat>Widescreen</PresentationFormat>
  <Paragraphs>15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Symbol</vt:lpstr>
      <vt:lpstr>Verdana</vt:lpstr>
      <vt:lpstr>1_Praesentationen_Geomatik_E_01</vt:lpstr>
      <vt:lpstr>PowerPoint Presentation</vt:lpstr>
      <vt:lpstr>Project background &amp; RQs</vt:lpstr>
      <vt:lpstr>Study Area</vt:lpstr>
      <vt:lpstr>Workflow</vt:lpstr>
      <vt:lpstr>Map</vt:lpstr>
      <vt:lpstr>Main Results </vt:lpstr>
      <vt:lpstr>discussion items</vt:lpstr>
      <vt:lpstr>PowerPoint Presentation</vt:lpstr>
    </vt:vector>
  </TitlesOfParts>
  <Company>Lotta GbR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Pippi Langstrumpf</dc:creator>
  <cp:lastModifiedBy>Shawn Schneidereit</cp:lastModifiedBy>
  <cp:revision>428</cp:revision>
  <dcterms:created xsi:type="dcterms:W3CDTF">2006-02-11T12:03:13Z</dcterms:created>
  <dcterms:modified xsi:type="dcterms:W3CDTF">2021-07-07T09:05:43Z</dcterms:modified>
</cp:coreProperties>
</file>