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63C2-2479-488D-B028-652EE33C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233BF-6CCF-427E-8BBD-F45ACDCDF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F8E4-517A-4786-A535-4F0FFC9C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CF97-E753-4CA6-8BE8-DCF8A3D6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CFB7-C37B-404B-94D7-B5B2C29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8BE4-2072-4E80-A5CC-D6321CB2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25D35-3B10-4A77-8203-F959BC3C4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4E5E-B0B4-40F9-B067-4BE46BB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F7A54-87CC-4BD6-92E2-A3D4A79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67BB-8A14-4259-AC74-A1D35EB7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C048C-EF5A-4630-A355-69998008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EDBDF-DB5A-49AF-AA8B-D9CFA9AE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B73-9647-403F-AAB5-C5F7CA2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816C-6F13-4009-A402-765E3CD3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91F3-1BB3-42B6-B6A4-8629A488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44F6-0C8A-4CBD-867C-3233C1C7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59E8-15C3-4A8F-9D2F-23C4B25B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41ED-C7BE-4510-8F2C-10D7B26C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FC81-AD03-4B9C-A487-B786364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BF6A-D452-4F51-B4A2-0F6092E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0E6E-CB55-4F93-B185-FFD3920C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44072-194D-424A-ACCD-4E3D9A44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A0EF-B984-447C-BA3A-47DE24D1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B7D9-2307-41D5-9743-F3D7EF60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01B9-62C7-4C55-9960-A3CCE5B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149F-8A30-4E80-99D8-FD2F9999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9996-0075-4729-9764-95430C63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74500-50F6-4CD7-87C7-123A837B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1A00-3C08-4610-9E16-F6CA33A4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A3951-0182-4503-A9BC-C9ED8C4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55B5-5D0D-466B-B557-7395A477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BCCA-A241-4545-B78F-35DBDEB3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FE87-B704-4D7B-A3E4-CEEBC08D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1172F-41E5-4422-BC91-43FD9C0C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A8316-E78E-4CBF-94C9-A818576B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C2CA4-732E-44B8-A968-C1462A8F6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C8476-60DE-4564-8F9C-717D8BF0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92736-9908-496E-B8E3-061EC1A7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2BF07-8652-4FC6-9C73-D3D3F00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33D-D5C2-48DF-934E-07859540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05460-FC03-40E5-AE37-F212B864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D61A-428C-447A-A52E-E5105C97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CFBA-9B8B-4A63-85E0-42827E5C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B8C6B-6F27-4116-B89B-02D058FF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A1828-DAE1-4316-9CB6-CBB1884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75D8E-E770-46B2-A4F6-0E4A2916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9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7A42-30DD-4600-851E-288F8D97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35EB-E6B5-43CA-A5C2-B7BBA842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BE82-3D35-4A1E-906C-9EAC9E6F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84E7-93D8-4195-8BFC-43505553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4A672-A7BA-4C07-8F87-AF734CEE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B145-3E91-4594-86BA-CEBF7349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A2E6-453D-4286-943E-58BB243B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5CE1E-1382-4459-AEDF-3FE0DFE8E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96CEF-CEBC-4396-9E87-D75B43727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3B5F4-60D8-4687-959A-2868A90F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365D3-1609-4F34-AE3C-E8574C2D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0AF3-8AE3-4CA2-9B82-437BFE8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66A92-B2EC-47CB-80AC-284FAC9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2460-1835-4D1E-BB2F-A1AFF3E9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9785-3E04-4C66-89D3-F47D982C3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C218D-3E98-414D-855C-0093ECBAC46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B456-B074-4105-A020-85B26DAA4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1C72-5404-4410-8BDD-E0152D392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927A-DAA0-4C08-9F51-BD5247C2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0875FE-C136-433F-BD85-24351901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9467" cy="219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8AEBA-EF86-4B03-BBB6-70E30C3D8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67" y="0"/>
            <a:ext cx="2929467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D6610-D752-4860-8C72-A3EE7B9C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4" y="0"/>
            <a:ext cx="2929467" cy="219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ABE4B-74C5-4259-AD48-9F60707D4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1" y="0"/>
            <a:ext cx="2929467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Jan-Niklas Schneider</dc:creator>
  <cp:lastModifiedBy>Jan-Niklas Schneider</cp:lastModifiedBy>
  <cp:revision>1</cp:revision>
  <dcterms:created xsi:type="dcterms:W3CDTF">2019-05-16T15:59:24Z</dcterms:created>
  <dcterms:modified xsi:type="dcterms:W3CDTF">2019-05-16T16:01:52Z</dcterms:modified>
</cp:coreProperties>
</file>