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E3D"/>
    <a:srgbClr val="000000"/>
    <a:srgbClr val="161616"/>
    <a:srgbClr val="DFD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721" autoAdjust="0"/>
  </p:normalViewPr>
  <p:slideViewPr>
    <p:cSldViewPr snapToGrid="0">
      <p:cViewPr varScale="1">
        <p:scale>
          <a:sx n="33" d="100"/>
          <a:sy n="33" d="100"/>
        </p:scale>
        <p:origin x="112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6864B-A3EF-4E47-B8B1-5E27A85B4A7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1D34A-ED51-4681-BBB5-16843151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6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the name says, is </a:t>
            </a:r>
            <a:r>
              <a:rPr lang="en-US" dirty="0" err="1" smtClean="0"/>
              <a:t>provdes</a:t>
            </a:r>
            <a:r>
              <a:rPr lang="en-US" dirty="0" smtClean="0"/>
              <a:t> </a:t>
            </a:r>
            <a:r>
              <a:rPr lang="en-US" dirty="0" err="1" smtClean="0"/>
              <a:t>acces</a:t>
            </a:r>
            <a:r>
              <a:rPr lang="en-US" baseline="0" dirty="0" smtClean="0"/>
              <a:t> to elements, it iterates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1D34A-ED51-4681-BBB5-168431512A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1D34A-ED51-4681-BBB5-168431512A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8997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30967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5423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35890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49275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6130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464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0266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5707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1738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1457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2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DPR</a:t>
            </a:r>
            <a:endParaRPr lang="de-DE" sz="1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Iterator 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4754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 panose="020B0606030504020204" pitchFamily="34" charset="0"/>
              </a:rPr>
              <a:t>Introduction</a:t>
            </a:r>
            <a:endParaRPr lang="de-DE" dirty="0">
              <a:latin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ives </a:t>
            </a:r>
            <a:r>
              <a:rPr lang="en-US" dirty="0"/>
              <a:t>access to data structures without exposing </a:t>
            </a:r>
            <a:r>
              <a:rPr lang="en-US" dirty="0" smtClean="0"/>
              <a:t>internal structure</a:t>
            </a:r>
          </a:p>
          <a:p>
            <a:endParaRPr lang="en-US" dirty="0" smtClean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28" y="2807824"/>
            <a:ext cx="3815426" cy="30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2472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5" y="1968500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649"/>
            <a:ext cx="105156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1125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</a:rPr>
              <a:t>Reusability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ChannelIterator</a:t>
            </a:r>
            <a:r>
              <a:rPr lang="en-US" i="1" dirty="0"/>
              <a:t> </a:t>
            </a:r>
            <a:r>
              <a:rPr lang="en-US" dirty="0"/>
              <a:t>is independent of the type of the data structure </a:t>
            </a:r>
            <a:r>
              <a:rPr lang="en-US" dirty="0" smtClean="0"/>
              <a:t>given</a:t>
            </a:r>
          </a:p>
          <a:p>
            <a:r>
              <a:rPr lang="en-US" i="1" dirty="0" err="1"/>
              <a:t>IIterator</a:t>
            </a:r>
            <a:r>
              <a:rPr lang="en-US" i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5074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</a:rPr>
              <a:t>Maintainability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inside </a:t>
            </a:r>
            <a:r>
              <a:rPr lang="en-US" i="1" dirty="0" err="1"/>
              <a:t>ChannelRepository</a:t>
            </a:r>
            <a:r>
              <a:rPr lang="en-US" dirty="0"/>
              <a:t> and the iterator protocol in </a:t>
            </a:r>
            <a:r>
              <a:rPr lang="en-US" i="1" dirty="0" err="1"/>
              <a:t>ChannelIterator</a:t>
            </a:r>
            <a:r>
              <a:rPr lang="en-US" i="1" dirty="0"/>
              <a:t> </a:t>
            </a:r>
            <a:r>
              <a:rPr lang="en-US" dirty="0"/>
              <a:t>separated units which can be easily changed without affecting </a:t>
            </a:r>
            <a:r>
              <a:rPr lang="en-US" dirty="0" smtClean="0"/>
              <a:t>neither</a:t>
            </a:r>
          </a:p>
          <a:p>
            <a:r>
              <a:rPr lang="en-US" dirty="0"/>
              <a:t>Meaning that the data structure is independent of the iterator protocol or vice </a:t>
            </a:r>
            <a:r>
              <a:rPr lang="en-US" dirty="0" smtClean="0"/>
              <a:t>versa</a:t>
            </a:r>
          </a:p>
          <a:p>
            <a:r>
              <a:rPr lang="en-US" dirty="0" smtClean="0"/>
              <a:t>Unit </a:t>
            </a:r>
            <a:r>
              <a:rPr lang="en-US" dirty="0" smtClean="0"/>
              <a:t>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30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</a:rPr>
              <a:t>E</a:t>
            </a:r>
            <a:r>
              <a:rPr lang="en-US" dirty="0" smtClean="0">
                <a:latin typeface="Open Sans" panose="020B0606030504020204" pitchFamily="34" charset="0"/>
              </a:rPr>
              <a:t>xtensibility</a:t>
            </a:r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IContainer</a:t>
            </a:r>
            <a:r>
              <a:rPr lang="en-US" i="1" dirty="0"/>
              <a:t> </a:t>
            </a:r>
            <a:r>
              <a:rPr lang="en-US" dirty="0"/>
              <a:t>can offer multiple methods which describe different iterator protocols</a:t>
            </a:r>
          </a:p>
        </p:txBody>
      </p:sp>
    </p:spTree>
    <p:extLst>
      <p:ext uri="{BB962C8B-B14F-4D97-AF65-F5344CB8AC3E}">
        <p14:creationId xmlns:p14="http://schemas.microsoft.com/office/powerpoint/2010/main" val="128564023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90</Words>
  <Application>Microsoft Office PowerPoint</Application>
  <PresentationFormat>Widescreen</PresentationFormat>
  <Paragraphs>16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Open sans</vt:lpstr>
      <vt:lpstr>Office Theme</vt:lpstr>
      <vt:lpstr>DPR</vt:lpstr>
      <vt:lpstr>Introduction</vt:lpstr>
      <vt:lpstr>PowerPoint Presentation</vt:lpstr>
      <vt:lpstr>Reusability</vt:lpstr>
      <vt:lpstr>Maintainability</vt:lpstr>
      <vt:lpstr>Extensibility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Pro-ep</dc:title>
  <dc:creator>Jan-Niklas Schneider</dc:creator>
  <cp:lastModifiedBy>Georgiana Manolache</cp:lastModifiedBy>
  <cp:revision>19</cp:revision>
  <dcterms:created xsi:type="dcterms:W3CDTF">2016-09-20T18:37:58Z</dcterms:created>
  <dcterms:modified xsi:type="dcterms:W3CDTF">2016-10-04T21:18:24Z</dcterms:modified>
</cp:coreProperties>
</file>