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ABCD-4D56-4021-9087-34FF90C14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2B5F1-19B7-4F25-95C0-33DAA10C6A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5BED3F-6EB2-4BC5-9E37-99FC040AF70B}"/>
              </a:ext>
            </a:extLst>
          </p:cNvPr>
          <p:cNvSpPr>
            <a:spLocks noGrp="1"/>
          </p:cNvSpPr>
          <p:nvPr>
            <p:ph type="dt" sz="half" idx="10"/>
          </p:nvPr>
        </p:nvSpPr>
        <p:spPr/>
        <p:txBody>
          <a:bodyPr/>
          <a:lstStyle/>
          <a:p>
            <a:fld id="{0CCD7BEF-A009-4C4D-8714-13699750AABB}" type="datetimeFigureOut">
              <a:rPr lang="en-US" smtClean="0"/>
              <a:t>9/26/2021</a:t>
            </a:fld>
            <a:endParaRPr lang="en-US"/>
          </a:p>
        </p:txBody>
      </p:sp>
      <p:sp>
        <p:nvSpPr>
          <p:cNvPr id="5" name="Footer Placeholder 4">
            <a:extLst>
              <a:ext uri="{FF2B5EF4-FFF2-40B4-BE49-F238E27FC236}">
                <a16:creationId xmlns:a16="http://schemas.microsoft.com/office/drawing/2014/main" id="{9B471532-879B-4338-870A-F83719152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D15EB-620E-4DA7-8829-B3BABDF0AA33}"/>
              </a:ext>
            </a:extLst>
          </p:cNvPr>
          <p:cNvSpPr>
            <a:spLocks noGrp="1"/>
          </p:cNvSpPr>
          <p:nvPr>
            <p:ph type="sldNum" sz="quarter" idx="12"/>
          </p:nvPr>
        </p:nvSpPr>
        <p:spPr/>
        <p:txBody>
          <a:bodyPr/>
          <a:lstStyle/>
          <a:p>
            <a:fld id="{2EC913A0-9764-4A0C-93D7-119754BC3687}" type="slidenum">
              <a:rPr lang="en-US" smtClean="0"/>
              <a:t>‹#›</a:t>
            </a:fld>
            <a:endParaRPr lang="en-US"/>
          </a:p>
        </p:txBody>
      </p:sp>
    </p:spTree>
    <p:extLst>
      <p:ext uri="{BB962C8B-B14F-4D97-AF65-F5344CB8AC3E}">
        <p14:creationId xmlns:p14="http://schemas.microsoft.com/office/powerpoint/2010/main" val="84090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9F2C-B6DE-4A2D-9B5F-FB75749025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6B46A4-122F-49F0-AFE5-A5EBE990CD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DD00F-B72C-4DE8-88C0-BB81F7342F4E}"/>
              </a:ext>
            </a:extLst>
          </p:cNvPr>
          <p:cNvSpPr>
            <a:spLocks noGrp="1"/>
          </p:cNvSpPr>
          <p:nvPr>
            <p:ph type="dt" sz="half" idx="10"/>
          </p:nvPr>
        </p:nvSpPr>
        <p:spPr/>
        <p:txBody>
          <a:bodyPr/>
          <a:lstStyle/>
          <a:p>
            <a:fld id="{0CCD7BEF-A009-4C4D-8714-13699750AABB}" type="datetimeFigureOut">
              <a:rPr lang="en-US" smtClean="0"/>
              <a:t>9/26/2021</a:t>
            </a:fld>
            <a:endParaRPr lang="en-US"/>
          </a:p>
        </p:txBody>
      </p:sp>
      <p:sp>
        <p:nvSpPr>
          <p:cNvPr id="5" name="Footer Placeholder 4">
            <a:extLst>
              <a:ext uri="{FF2B5EF4-FFF2-40B4-BE49-F238E27FC236}">
                <a16:creationId xmlns:a16="http://schemas.microsoft.com/office/drawing/2014/main" id="{B91E87CD-0662-4100-9472-DC560D5B2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0CCEB-647E-4D32-8CD9-AA6F89C0E1CD}"/>
              </a:ext>
            </a:extLst>
          </p:cNvPr>
          <p:cNvSpPr>
            <a:spLocks noGrp="1"/>
          </p:cNvSpPr>
          <p:nvPr>
            <p:ph type="sldNum" sz="quarter" idx="12"/>
          </p:nvPr>
        </p:nvSpPr>
        <p:spPr/>
        <p:txBody>
          <a:bodyPr/>
          <a:lstStyle/>
          <a:p>
            <a:fld id="{2EC913A0-9764-4A0C-93D7-119754BC3687}" type="slidenum">
              <a:rPr lang="en-US" smtClean="0"/>
              <a:t>‹#›</a:t>
            </a:fld>
            <a:endParaRPr lang="en-US"/>
          </a:p>
        </p:txBody>
      </p:sp>
    </p:spTree>
    <p:extLst>
      <p:ext uri="{BB962C8B-B14F-4D97-AF65-F5344CB8AC3E}">
        <p14:creationId xmlns:p14="http://schemas.microsoft.com/office/powerpoint/2010/main" val="34091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3950B7-EF4C-41C7-9FD4-4EE574A606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FE9930-4E46-461C-B68F-99CE14E460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858AD0-435D-4B43-A56C-B809C7CA3822}"/>
              </a:ext>
            </a:extLst>
          </p:cNvPr>
          <p:cNvSpPr>
            <a:spLocks noGrp="1"/>
          </p:cNvSpPr>
          <p:nvPr>
            <p:ph type="dt" sz="half" idx="10"/>
          </p:nvPr>
        </p:nvSpPr>
        <p:spPr/>
        <p:txBody>
          <a:bodyPr/>
          <a:lstStyle/>
          <a:p>
            <a:fld id="{0CCD7BEF-A009-4C4D-8714-13699750AABB}" type="datetimeFigureOut">
              <a:rPr lang="en-US" smtClean="0"/>
              <a:t>9/26/2021</a:t>
            </a:fld>
            <a:endParaRPr lang="en-US"/>
          </a:p>
        </p:txBody>
      </p:sp>
      <p:sp>
        <p:nvSpPr>
          <p:cNvPr id="5" name="Footer Placeholder 4">
            <a:extLst>
              <a:ext uri="{FF2B5EF4-FFF2-40B4-BE49-F238E27FC236}">
                <a16:creationId xmlns:a16="http://schemas.microsoft.com/office/drawing/2014/main" id="{C36493F2-5F16-483A-8C38-D54873426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28B7C-564D-4701-B7DF-F883D563DD28}"/>
              </a:ext>
            </a:extLst>
          </p:cNvPr>
          <p:cNvSpPr>
            <a:spLocks noGrp="1"/>
          </p:cNvSpPr>
          <p:nvPr>
            <p:ph type="sldNum" sz="quarter" idx="12"/>
          </p:nvPr>
        </p:nvSpPr>
        <p:spPr/>
        <p:txBody>
          <a:bodyPr/>
          <a:lstStyle/>
          <a:p>
            <a:fld id="{2EC913A0-9764-4A0C-93D7-119754BC3687}" type="slidenum">
              <a:rPr lang="en-US" smtClean="0"/>
              <a:t>‹#›</a:t>
            </a:fld>
            <a:endParaRPr lang="en-US"/>
          </a:p>
        </p:txBody>
      </p:sp>
    </p:spTree>
    <p:extLst>
      <p:ext uri="{BB962C8B-B14F-4D97-AF65-F5344CB8AC3E}">
        <p14:creationId xmlns:p14="http://schemas.microsoft.com/office/powerpoint/2010/main" val="197621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E6EA-B911-4969-9562-C424BF7CB8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88E0C0-39C2-46C5-94E0-90AEA7713C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F5F8A-6492-4E5A-AED6-A696401F869E}"/>
              </a:ext>
            </a:extLst>
          </p:cNvPr>
          <p:cNvSpPr>
            <a:spLocks noGrp="1"/>
          </p:cNvSpPr>
          <p:nvPr>
            <p:ph type="dt" sz="half" idx="10"/>
          </p:nvPr>
        </p:nvSpPr>
        <p:spPr/>
        <p:txBody>
          <a:bodyPr/>
          <a:lstStyle/>
          <a:p>
            <a:fld id="{0CCD7BEF-A009-4C4D-8714-13699750AABB}" type="datetimeFigureOut">
              <a:rPr lang="en-US" smtClean="0"/>
              <a:t>9/26/2021</a:t>
            </a:fld>
            <a:endParaRPr lang="en-US"/>
          </a:p>
        </p:txBody>
      </p:sp>
      <p:sp>
        <p:nvSpPr>
          <p:cNvPr id="5" name="Footer Placeholder 4">
            <a:extLst>
              <a:ext uri="{FF2B5EF4-FFF2-40B4-BE49-F238E27FC236}">
                <a16:creationId xmlns:a16="http://schemas.microsoft.com/office/drawing/2014/main" id="{E140F076-E768-4DC6-98CB-8D50DC709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0E04C-5CBD-4EBF-AE5C-BD54330D3368}"/>
              </a:ext>
            </a:extLst>
          </p:cNvPr>
          <p:cNvSpPr>
            <a:spLocks noGrp="1"/>
          </p:cNvSpPr>
          <p:nvPr>
            <p:ph type="sldNum" sz="quarter" idx="12"/>
          </p:nvPr>
        </p:nvSpPr>
        <p:spPr/>
        <p:txBody>
          <a:bodyPr/>
          <a:lstStyle/>
          <a:p>
            <a:fld id="{2EC913A0-9764-4A0C-93D7-119754BC3687}" type="slidenum">
              <a:rPr lang="en-US" smtClean="0"/>
              <a:t>‹#›</a:t>
            </a:fld>
            <a:endParaRPr lang="en-US"/>
          </a:p>
        </p:txBody>
      </p:sp>
    </p:spTree>
    <p:extLst>
      <p:ext uri="{BB962C8B-B14F-4D97-AF65-F5344CB8AC3E}">
        <p14:creationId xmlns:p14="http://schemas.microsoft.com/office/powerpoint/2010/main" val="424925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2B05-4946-4329-A412-7D37D99D89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34D941-C6C3-4A15-A8B0-379DD62B5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3C4E57-90A8-4C2C-BE7E-45FA9FA17EF1}"/>
              </a:ext>
            </a:extLst>
          </p:cNvPr>
          <p:cNvSpPr>
            <a:spLocks noGrp="1"/>
          </p:cNvSpPr>
          <p:nvPr>
            <p:ph type="dt" sz="half" idx="10"/>
          </p:nvPr>
        </p:nvSpPr>
        <p:spPr/>
        <p:txBody>
          <a:bodyPr/>
          <a:lstStyle/>
          <a:p>
            <a:fld id="{0CCD7BEF-A009-4C4D-8714-13699750AABB}" type="datetimeFigureOut">
              <a:rPr lang="en-US" smtClean="0"/>
              <a:t>9/26/2021</a:t>
            </a:fld>
            <a:endParaRPr lang="en-US"/>
          </a:p>
        </p:txBody>
      </p:sp>
      <p:sp>
        <p:nvSpPr>
          <p:cNvPr id="5" name="Footer Placeholder 4">
            <a:extLst>
              <a:ext uri="{FF2B5EF4-FFF2-40B4-BE49-F238E27FC236}">
                <a16:creationId xmlns:a16="http://schemas.microsoft.com/office/drawing/2014/main" id="{AAC51B5F-B053-4EB9-AA79-FE5F97798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A1095-9A72-4039-8C5E-EE75702E4BF9}"/>
              </a:ext>
            </a:extLst>
          </p:cNvPr>
          <p:cNvSpPr>
            <a:spLocks noGrp="1"/>
          </p:cNvSpPr>
          <p:nvPr>
            <p:ph type="sldNum" sz="quarter" idx="12"/>
          </p:nvPr>
        </p:nvSpPr>
        <p:spPr/>
        <p:txBody>
          <a:bodyPr/>
          <a:lstStyle/>
          <a:p>
            <a:fld id="{2EC913A0-9764-4A0C-93D7-119754BC3687}" type="slidenum">
              <a:rPr lang="en-US" smtClean="0"/>
              <a:t>‹#›</a:t>
            </a:fld>
            <a:endParaRPr lang="en-US"/>
          </a:p>
        </p:txBody>
      </p:sp>
    </p:spTree>
    <p:extLst>
      <p:ext uri="{BB962C8B-B14F-4D97-AF65-F5344CB8AC3E}">
        <p14:creationId xmlns:p14="http://schemas.microsoft.com/office/powerpoint/2010/main" val="278708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1232-247F-4186-B51D-6DE1C1E11A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A500CD-4631-469E-86F4-144914E42D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DB03D-79CA-4AB1-A5EA-A426E5024F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DA5A3B-51EB-40CB-8E22-787BA3B2986B}"/>
              </a:ext>
            </a:extLst>
          </p:cNvPr>
          <p:cNvSpPr>
            <a:spLocks noGrp="1"/>
          </p:cNvSpPr>
          <p:nvPr>
            <p:ph type="dt" sz="half" idx="10"/>
          </p:nvPr>
        </p:nvSpPr>
        <p:spPr/>
        <p:txBody>
          <a:bodyPr/>
          <a:lstStyle/>
          <a:p>
            <a:fld id="{0CCD7BEF-A009-4C4D-8714-13699750AABB}" type="datetimeFigureOut">
              <a:rPr lang="en-US" smtClean="0"/>
              <a:t>9/26/2021</a:t>
            </a:fld>
            <a:endParaRPr lang="en-US"/>
          </a:p>
        </p:txBody>
      </p:sp>
      <p:sp>
        <p:nvSpPr>
          <p:cNvPr id="6" name="Footer Placeholder 5">
            <a:extLst>
              <a:ext uri="{FF2B5EF4-FFF2-40B4-BE49-F238E27FC236}">
                <a16:creationId xmlns:a16="http://schemas.microsoft.com/office/drawing/2014/main" id="{57A8C977-9FD9-4CA1-ACE4-1D39FAC1F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7AFA97-70D3-4A09-A77A-26D3C1A275B1}"/>
              </a:ext>
            </a:extLst>
          </p:cNvPr>
          <p:cNvSpPr>
            <a:spLocks noGrp="1"/>
          </p:cNvSpPr>
          <p:nvPr>
            <p:ph type="sldNum" sz="quarter" idx="12"/>
          </p:nvPr>
        </p:nvSpPr>
        <p:spPr/>
        <p:txBody>
          <a:bodyPr/>
          <a:lstStyle/>
          <a:p>
            <a:fld id="{2EC913A0-9764-4A0C-93D7-119754BC3687}" type="slidenum">
              <a:rPr lang="en-US" smtClean="0"/>
              <a:t>‹#›</a:t>
            </a:fld>
            <a:endParaRPr lang="en-US"/>
          </a:p>
        </p:txBody>
      </p:sp>
    </p:spTree>
    <p:extLst>
      <p:ext uri="{BB962C8B-B14F-4D97-AF65-F5344CB8AC3E}">
        <p14:creationId xmlns:p14="http://schemas.microsoft.com/office/powerpoint/2010/main" val="97734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AF46-7139-4511-A85F-3315D74CE5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F206A9-10EE-4E55-8F15-E58D098EE4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8106A1-23F6-4305-B779-AFA39348C7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6E2E91-3501-4B66-B790-F307E93A3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2AC031-138E-4D0A-9A00-A0BBF91054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FFA8A2-D68E-4E49-BA57-29D37301D2D8}"/>
              </a:ext>
            </a:extLst>
          </p:cNvPr>
          <p:cNvSpPr>
            <a:spLocks noGrp="1"/>
          </p:cNvSpPr>
          <p:nvPr>
            <p:ph type="dt" sz="half" idx="10"/>
          </p:nvPr>
        </p:nvSpPr>
        <p:spPr/>
        <p:txBody>
          <a:bodyPr/>
          <a:lstStyle/>
          <a:p>
            <a:fld id="{0CCD7BEF-A009-4C4D-8714-13699750AABB}" type="datetimeFigureOut">
              <a:rPr lang="en-US" smtClean="0"/>
              <a:t>9/26/2021</a:t>
            </a:fld>
            <a:endParaRPr lang="en-US"/>
          </a:p>
        </p:txBody>
      </p:sp>
      <p:sp>
        <p:nvSpPr>
          <p:cNvPr id="8" name="Footer Placeholder 7">
            <a:extLst>
              <a:ext uri="{FF2B5EF4-FFF2-40B4-BE49-F238E27FC236}">
                <a16:creationId xmlns:a16="http://schemas.microsoft.com/office/drawing/2014/main" id="{5389B078-ECC1-4B6D-A46F-A25161B84C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BFE6C8-2395-4945-955D-98D26294EF72}"/>
              </a:ext>
            </a:extLst>
          </p:cNvPr>
          <p:cNvSpPr>
            <a:spLocks noGrp="1"/>
          </p:cNvSpPr>
          <p:nvPr>
            <p:ph type="sldNum" sz="quarter" idx="12"/>
          </p:nvPr>
        </p:nvSpPr>
        <p:spPr/>
        <p:txBody>
          <a:bodyPr/>
          <a:lstStyle/>
          <a:p>
            <a:fld id="{2EC913A0-9764-4A0C-93D7-119754BC3687}" type="slidenum">
              <a:rPr lang="en-US" smtClean="0"/>
              <a:t>‹#›</a:t>
            </a:fld>
            <a:endParaRPr lang="en-US"/>
          </a:p>
        </p:txBody>
      </p:sp>
    </p:spTree>
    <p:extLst>
      <p:ext uri="{BB962C8B-B14F-4D97-AF65-F5344CB8AC3E}">
        <p14:creationId xmlns:p14="http://schemas.microsoft.com/office/powerpoint/2010/main" val="3346693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8BA6-B1C4-4EE1-A974-F7CED62F88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4FB38C-A4D7-4F2E-974D-D327D3A3E4E4}"/>
              </a:ext>
            </a:extLst>
          </p:cNvPr>
          <p:cNvSpPr>
            <a:spLocks noGrp="1"/>
          </p:cNvSpPr>
          <p:nvPr>
            <p:ph type="dt" sz="half" idx="10"/>
          </p:nvPr>
        </p:nvSpPr>
        <p:spPr/>
        <p:txBody>
          <a:bodyPr/>
          <a:lstStyle/>
          <a:p>
            <a:fld id="{0CCD7BEF-A009-4C4D-8714-13699750AABB}" type="datetimeFigureOut">
              <a:rPr lang="en-US" smtClean="0"/>
              <a:t>9/26/2021</a:t>
            </a:fld>
            <a:endParaRPr lang="en-US"/>
          </a:p>
        </p:txBody>
      </p:sp>
      <p:sp>
        <p:nvSpPr>
          <p:cNvPr id="4" name="Footer Placeholder 3">
            <a:extLst>
              <a:ext uri="{FF2B5EF4-FFF2-40B4-BE49-F238E27FC236}">
                <a16:creationId xmlns:a16="http://schemas.microsoft.com/office/drawing/2014/main" id="{16971A07-85ED-440A-A58A-0E3AF9F1A7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8764E0-CBAA-4D49-829B-0069B2FCC6B9}"/>
              </a:ext>
            </a:extLst>
          </p:cNvPr>
          <p:cNvSpPr>
            <a:spLocks noGrp="1"/>
          </p:cNvSpPr>
          <p:nvPr>
            <p:ph type="sldNum" sz="quarter" idx="12"/>
          </p:nvPr>
        </p:nvSpPr>
        <p:spPr/>
        <p:txBody>
          <a:bodyPr/>
          <a:lstStyle/>
          <a:p>
            <a:fld id="{2EC913A0-9764-4A0C-93D7-119754BC3687}" type="slidenum">
              <a:rPr lang="en-US" smtClean="0"/>
              <a:t>‹#›</a:t>
            </a:fld>
            <a:endParaRPr lang="en-US"/>
          </a:p>
        </p:txBody>
      </p:sp>
    </p:spTree>
    <p:extLst>
      <p:ext uri="{BB962C8B-B14F-4D97-AF65-F5344CB8AC3E}">
        <p14:creationId xmlns:p14="http://schemas.microsoft.com/office/powerpoint/2010/main" val="128995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532F3B-27CF-422A-852F-DAC91E28DAE8}"/>
              </a:ext>
            </a:extLst>
          </p:cNvPr>
          <p:cNvSpPr>
            <a:spLocks noGrp="1"/>
          </p:cNvSpPr>
          <p:nvPr>
            <p:ph type="dt" sz="half" idx="10"/>
          </p:nvPr>
        </p:nvSpPr>
        <p:spPr/>
        <p:txBody>
          <a:bodyPr/>
          <a:lstStyle/>
          <a:p>
            <a:fld id="{0CCD7BEF-A009-4C4D-8714-13699750AABB}" type="datetimeFigureOut">
              <a:rPr lang="en-US" smtClean="0"/>
              <a:t>9/26/2021</a:t>
            </a:fld>
            <a:endParaRPr lang="en-US"/>
          </a:p>
        </p:txBody>
      </p:sp>
      <p:sp>
        <p:nvSpPr>
          <p:cNvPr id="3" name="Footer Placeholder 2">
            <a:extLst>
              <a:ext uri="{FF2B5EF4-FFF2-40B4-BE49-F238E27FC236}">
                <a16:creationId xmlns:a16="http://schemas.microsoft.com/office/drawing/2014/main" id="{711CBC71-557B-42E0-9E87-E422FD243D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A99525-D34A-432F-9276-70FEDD33A7E6}"/>
              </a:ext>
            </a:extLst>
          </p:cNvPr>
          <p:cNvSpPr>
            <a:spLocks noGrp="1"/>
          </p:cNvSpPr>
          <p:nvPr>
            <p:ph type="sldNum" sz="quarter" idx="12"/>
          </p:nvPr>
        </p:nvSpPr>
        <p:spPr/>
        <p:txBody>
          <a:bodyPr/>
          <a:lstStyle/>
          <a:p>
            <a:fld id="{2EC913A0-9764-4A0C-93D7-119754BC3687}" type="slidenum">
              <a:rPr lang="en-US" smtClean="0"/>
              <a:t>‹#›</a:t>
            </a:fld>
            <a:endParaRPr lang="en-US"/>
          </a:p>
        </p:txBody>
      </p:sp>
    </p:spTree>
    <p:extLst>
      <p:ext uri="{BB962C8B-B14F-4D97-AF65-F5344CB8AC3E}">
        <p14:creationId xmlns:p14="http://schemas.microsoft.com/office/powerpoint/2010/main" val="213307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EBF6-BC01-4E01-A17B-5B4666F8EE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130690-8258-4C0A-9B4B-346D1252B1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EF1CCC-5B95-4BBB-9869-CA4B3F8AF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EC5CA-67D4-49AA-B1F1-4AB44854C6DE}"/>
              </a:ext>
            </a:extLst>
          </p:cNvPr>
          <p:cNvSpPr>
            <a:spLocks noGrp="1"/>
          </p:cNvSpPr>
          <p:nvPr>
            <p:ph type="dt" sz="half" idx="10"/>
          </p:nvPr>
        </p:nvSpPr>
        <p:spPr/>
        <p:txBody>
          <a:bodyPr/>
          <a:lstStyle/>
          <a:p>
            <a:fld id="{0CCD7BEF-A009-4C4D-8714-13699750AABB}" type="datetimeFigureOut">
              <a:rPr lang="en-US" smtClean="0"/>
              <a:t>9/26/2021</a:t>
            </a:fld>
            <a:endParaRPr lang="en-US"/>
          </a:p>
        </p:txBody>
      </p:sp>
      <p:sp>
        <p:nvSpPr>
          <p:cNvPr id="6" name="Footer Placeholder 5">
            <a:extLst>
              <a:ext uri="{FF2B5EF4-FFF2-40B4-BE49-F238E27FC236}">
                <a16:creationId xmlns:a16="http://schemas.microsoft.com/office/drawing/2014/main" id="{07A1AA6C-D18B-4EB6-B8B2-741AF40433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D068FF-8DCE-4729-96D6-7C30351D0541}"/>
              </a:ext>
            </a:extLst>
          </p:cNvPr>
          <p:cNvSpPr>
            <a:spLocks noGrp="1"/>
          </p:cNvSpPr>
          <p:nvPr>
            <p:ph type="sldNum" sz="quarter" idx="12"/>
          </p:nvPr>
        </p:nvSpPr>
        <p:spPr/>
        <p:txBody>
          <a:bodyPr/>
          <a:lstStyle/>
          <a:p>
            <a:fld id="{2EC913A0-9764-4A0C-93D7-119754BC3687}" type="slidenum">
              <a:rPr lang="en-US" smtClean="0"/>
              <a:t>‹#›</a:t>
            </a:fld>
            <a:endParaRPr lang="en-US"/>
          </a:p>
        </p:txBody>
      </p:sp>
    </p:spTree>
    <p:extLst>
      <p:ext uri="{BB962C8B-B14F-4D97-AF65-F5344CB8AC3E}">
        <p14:creationId xmlns:p14="http://schemas.microsoft.com/office/powerpoint/2010/main" val="361033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03E5-4E46-444C-86F8-12E2A2723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507BF7-D3DB-4877-A150-3FD9C6A63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2854F1-BFBE-4E04-BC0B-991A1F960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A981B1-D8C2-4F25-B2EC-1A797F3F463E}"/>
              </a:ext>
            </a:extLst>
          </p:cNvPr>
          <p:cNvSpPr>
            <a:spLocks noGrp="1"/>
          </p:cNvSpPr>
          <p:nvPr>
            <p:ph type="dt" sz="half" idx="10"/>
          </p:nvPr>
        </p:nvSpPr>
        <p:spPr/>
        <p:txBody>
          <a:bodyPr/>
          <a:lstStyle/>
          <a:p>
            <a:fld id="{0CCD7BEF-A009-4C4D-8714-13699750AABB}" type="datetimeFigureOut">
              <a:rPr lang="en-US" smtClean="0"/>
              <a:t>9/26/2021</a:t>
            </a:fld>
            <a:endParaRPr lang="en-US"/>
          </a:p>
        </p:txBody>
      </p:sp>
      <p:sp>
        <p:nvSpPr>
          <p:cNvPr id="6" name="Footer Placeholder 5">
            <a:extLst>
              <a:ext uri="{FF2B5EF4-FFF2-40B4-BE49-F238E27FC236}">
                <a16:creationId xmlns:a16="http://schemas.microsoft.com/office/drawing/2014/main" id="{B0445D7B-44F6-4652-8CD8-6FE76C93A8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2CED92-72C5-4F5E-9348-F04491C3DF07}"/>
              </a:ext>
            </a:extLst>
          </p:cNvPr>
          <p:cNvSpPr>
            <a:spLocks noGrp="1"/>
          </p:cNvSpPr>
          <p:nvPr>
            <p:ph type="sldNum" sz="quarter" idx="12"/>
          </p:nvPr>
        </p:nvSpPr>
        <p:spPr/>
        <p:txBody>
          <a:bodyPr/>
          <a:lstStyle/>
          <a:p>
            <a:fld id="{2EC913A0-9764-4A0C-93D7-119754BC3687}" type="slidenum">
              <a:rPr lang="en-US" smtClean="0"/>
              <a:t>‹#›</a:t>
            </a:fld>
            <a:endParaRPr lang="en-US"/>
          </a:p>
        </p:txBody>
      </p:sp>
    </p:spTree>
    <p:extLst>
      <p:ext uri="{BB962C8B-B14F-4D97-AF65-F5344CB8AC3E}">
        <p14:creationId xmlns:p14="http://schemas.microsoft.com/office/powerpoint/2010/main" val="378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A90632-B88D-464E-ABC6-3AA1978A5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50C9FB-9F34-45A4-9454-C0F3487958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7114C-389E-42A9-BC48-9307D5C72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D7BEF-A009-4C4D-8714-13699750AABB}" type="datetimeFigureOut">
              <a:rPr lang="en-US" smtClean="0"/>
              <a:t>9/26/2021</a:t>
            </a:fld>
            <a:endParaRPr lang="en-US"/>
          </a:p>
        </p:txBody>
      </p:sp>
      <p:sp>
        <p:nvSpPr>
          <p:cNvPr id="5" name="Footer Placeholder 4">
            <a:extLst>
              <a:ext uri="{FF2B5EF4-FFF2-40B4-BE49-F238E27FC236}">
                <a16:creationId xmlns:a16="http://schemas.microsoft.com/office/drawing/2014/main" id="{C4848337-042D-4B2F-AAD5-B8F86F80B1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8F7D42-85FF-49FC-9F85-C32C989796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913A0-9764-4A0C-93D7-119754BC3687}" type="slidenum">
              <a:rPr lang="en-US" smtClean="0"/>
              <a:t>‹#›</a:t>
            </a:fld>
            <a:endParaRPr lang="en-US"/>
          </a:p>
        </p:txBody>
      </p:sp>
    </p:spTree>
    <p:extLst>
      <p:ext uri="{BB962C8B-B14F-4D97-AF65-F5344CB8AC3E}">
        <p14:creationId xmlns:p14="http://schemas.microsoft.com/office/powerpoint/2010/main" val="537881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FBEB-0BFE-466D-9040-CE6876A47C22}"/>
              </a:ext>
            </a:extLst>
          </p:cNvPr>
          <p:cNvSpPr>
            <a:spLocks noGrp="1"/>
          </p:cNvSpPr>
          <p:nvPr>
            <p:ph type="ctrTitle"/>
          </p:nvPr>
        </p:nvSpPr>
        <p:spPr/>
        <p:txBody>
          <a:bodyPr/>
          <a:lstStyle/>
          <a:p>
            <a:r>
              <a:rPr lang="en-US" dirty="0"/>
              <a:t>COVID-19 Simulation	</a:t>
            </a:r>
          </a:p>
        </p:txBody>
      </p:sp>
      <p:sp>
        <p:nvSpPr>
          <p:cNvPr id="3" name="Subtitle 2">
            <a:extLst>
              <a:ext uri="{FF2B5EF4-FFF2-40B4-BE49-F238E27FC236}">
                <a16:creationId xmlns:a16="http://schemas.microsoft.com/office/drawing/2014/main" id="{9FDB7FF4-CAD3-4B67-80BC-5CA009BC7EF4}"/>
              </a:ext>
            </a:extLst>
          </p:cNvPr>
          <p:cNvSpPr>
            <a:spLocks noGrp="1"/>
          </p:cNvSpPr>
          <p:nvPr>
            <p:ph type="subTitle" idx="1"/>
          </p:nvPr>
        </p:nvSpPr>
        <p:spPr/>
        <p:txBody>
          <a:bodyPr/>
          <a:lstStyle/>
          <a:p>
            <a:r>
              <a:rPr lang="en-US" dirty="0"/>
              <a:t>By Rob </a:t>
            </a:r>
          </a:p>
          <a:p>
            <a:r>
              <a:rPr lang="en-US" dirty="0"/>
              <a:t>Certified by Rob</a:t>
            </a:r>
          </a:p>
        </p:txBody>
      </p:sp>
    </p:spTree>
    <p:extLst>
      <p:ext uri="{BB962C8B-B14F-4D97-AF65-F5344CB8AC3E}">
        <p14:creationId xmlns:p14="http://schemas.microsoft.com/office/powerpoint/2010/main" val="218484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F9D9-1655-42B5-8BBA-8555BD9DCA64}"/>
              </a:ext>
            </a:extLst>
          </p:cNvPr>
          <p:cNvSpPr>
            <a:spLocks noGrp="1"/>
          </p:cNvSpPr>
          <p:nvPr>
            <p:ph type="title"/>
          </p:nvPr>
        </p:nvSpPr>
        <p:spPr/>
        <p:txBody>
          <a:bodyPr/>
          <a:lstStyle/>
          <a:p>
            <a:r>
              <a:rPr lang="en-US" dirty="0"/>
              <a:t>Markov Chain</a:t>
            </a:r>
          </a:p>
        </p:txBody>
      </p:sp>
      <p:sp>
        <p:nvSpPr>
          <p:cNvPr id="3" name="TextBox 2">
            <a:extLst>
              <a:ext uri="{FF2B5EF4-FFF2-40B4-BE49-F238E27FC236}">
                <a16:creationId xmlns:a16="http://schemas.microsoft.com/office/drawing/2014/main" id="{32BE4707-0571-499D-AC3C-2F8C0DAC0A7C}"/>
              </a:ext>
            </a:extLst>
          </p:cNvPr>
          <p:cNvSpPr txBox="1"/>
          <p:nvPr/>
        </p:nvSpPr>
        <p:spPr>
          <a:xfrm>
            <a:off x="947957" y="2088859"/>
            <a:ext cx="947956" cy="369332"/>
          </a:xfrm>
          <a:prstGeom prst="rect">
            <a:avLst/>
          </a:prstGeom>
          <a:noFill/>
          <a:ln>
            <a:solidFill>
              <a:schemeClr val="tx1"/>
            </a:solidFill>
          </a:ln>
        </p:spPr>
        <p:txBody>
          <a:bodyPr wrap="square" rtlCol="0">
            <a:spAutoFit/>
          </a:bodyPr>
          <a:lstStyle/>
          <a:p>
            <a:r>
              <a:rPr lang="en-US" dirty="0"/>
              <a:t>Healthy</a:t>
            </a:r>
          </a:p>
        </p:txBody>
      </p:sp>
      <p:sp>
        <p:nvSpPr>
          <p:cNvPr id="4" name="TextBox 3">
            <a:extLst>
              <a:ext uri="{FF2B5EF4-FFF2-40B4-BE49-F238E27FC236}">
                <a16:creationId xmlns:a16="http://schemas.microsoft.com/office/drawing/2014/main" id="{7048E0D6-7A9C-4DDB-9B0E-78421A535ECC}"/>
              </a:ext>
            </a:extLst>
          </p:cNvPr>
          <p:cNvSpPr txBox="1"/>
          <p:nvPr/>
        </p:nvSpPr>
        <p:spPr>
          <a:xfrm>
            <a:off x="2055302" y="2088859"/>
            <a:ext cx="1023457" cy="369332"/>
          </a:xfrm>
          <a:prstGeom prst="rect">
            <a:avLst/>
          </a:prstGeom>
          <a:noFill/>
          <a:ln>
            <a:solidFill>
              <a:schemeClr val="tx1"/>
            </a:solidFill>
          </a:ln>
        </p:spPr>
        <p:txBody>
          <a:bodyPr wrap="square" rtlCol="0">
            <a:spAutoFit/>
          </a:bodyPr>
          <a:lstStyle/>
          <a:p>
            <a:r>
              <a:rPr lang="en-US" dirty="0"/>
              <a:t>Infected</a:t>
            </a:r>
          </a:p>
        </p:txBody>
      </p:sp>
      <p:sp>
        <p:nvSpPr>
          <p:cNvPr id="5" name="TextBox 4">
            <a:extLst>
              <a:ext uri="{FF2B5EF4-FFF2-40B4-BE49-F238E27FC236}">
                <a16:creationId xmlns:a16="http://schemas.microsoft.com/office/drawing/2014/main" id="{7EFCACB7-F7E8-4E6F-A3F9-B33EA5C100EE}"/>
              </a:ext>
            </a:extLst>
          </p:cNvPr>
          <p:cNvSpPr txBox="1"/>
          <p:nvPr/>
        </p:nvSpPr>
        <p:spPr>
          <a:xfrm>
            <a:off x="3405931" y="1889773"/>
            <a:ext cx="1023457" cy="369332"/>
          </a:xfrm>
          <a:prstGeom prst="rect">
            <a:avLst/>
          </a:prstGeom>
          <a:noFill/>
          <a:ln>
            <a:solidFill>
              <a:schemeClr val="tx1"/>
            </a:solidFill>
          </a:ln>
        </p:spPr>
        <p:txBody>
          <a:bodyPr wrap="square" rtlCol="0">
            <a:spAutoFit/>
          </a:bodyPr>
          <a:lstStyle/>
          <a:p>
            <a:r>
              <a:rPr lang="en-US" dirty="0"/>
              <a:t>Immune</a:t>
            </a:r>
          </a:p>
        </p:txBody>
      </p:sp>
      <p:sp>
        <p:nvSpPr>
          <p:cNvPr id="6" name="TextBox 5">
            <a:extLst>
              <a:ext uri="{FF2B5EF4-FFF2-40B4-BE49-F238E27FC236}">
                <a16:creationId xmlns:a16="http://schemas.microsoft.com/office/drawing/2014/main" id="{6B881808-3A61-467A-8C3A-73CB6A1769C5}"/>
              </a:ext>
            </a:extLst>
          </p:cNvPr>
          <p:cNvSpPr txBox="1"/>
          <p:nvPr/>
        </p:nvSpPr>
        <p:spPr>
          <a:xfrm>
            <a:off x="3405931" y="2458191"/>
            <a:ext cx="1023457" cy="369332"/>
          </a:xfrm>
          <a:prstGeom prst="rect">
            <a:avLst/>
          </a:prstGeom>
          <a:noFill/>
          <a:ln>
            <a:solidFill>
              <a:schemeClr val="tx1"/>
            </a:solidFill>
          </a:ln>
        </p:spPr>
        <p:txBody>
          <a:bodyPr wrap="square" rtlCol="0">
            <a:spAutoFit/>
          </a:bodyPr>
          <a:lstStyle/>
          <a:p>
            <a:r>
              <a:rPr lang="en-US" dirty="0"/>
              <a:t>Dead</a:t>
            </a:r>
          </a:p>
        </p:txBody>
      </p:sp>
      <p:cxnSp>
        <p:nvCxnSpPr>
          <p:cNvPr id="8" name="Straight Arrow Connector 7">
            <a:extLst>
              <a:ext uri="{FF2B5EF4-FFF2-40B4-BE49-F238E27FC236}">
                <a16:creationId xmlns:a16="http://schemas.microsoft.com/office/drawing/2014/main" id="{E2EE704C-13C0-4AC5-9D27-8673475310A7}"/>
              </a:ext>
            </a:extLst>
          </p:cNvPr>
          <p:cNvCxnSpPr>
            <a:cxnSpLocks/>
            <a:stCxn id="3" idx="3"/>
            <a:endCxn id="4" idx="1"/>
          </p:cNvCxnSpPr>
          <p:nvPr/>
        </p:nvCxnSpPr>
        <p:spPr>
          <a:xfrm>
            <a:off x="1895913" y="2273525"/>
            <a:ext cx="159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21D65C2-A6CF-4E58-A77A-E58C1892F488}"/>
              </a:ext>
            </a:extLst>
          </p:cNvPr>
          <p:cNvCxnSpPr>
            <a:cxnSpLocks/>
            <a:stCxn id="3" idx="0"/>
            <a:endCxn id="3" idx="1"/>
          </p:cNvCxnSpPr>
          <p:nvPr/>
        </p:nvCxnSpPr>
        <p:spPr>
          <a:xfrm flipH="1">
            <a:off x="947957" y="2088859"/>
            <a:ext cx="47397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9762D1C-4D54-4548-B15E-BA9E952A6A2B}"/>
              </a:ext>
            </a:extLst>
          </p:cNvPr>
          <p:cNvCxnSpPr>
            <a:stCxn id="4" idx="3"/>
            <a:endCxn id="6" idx="1"/>
          </p:cNvCxnSpPr>
          <p:nvPr/>
        </p:nvCxnSpPr>
        <p:spPr>
          <a:xfrm>
            <a:off x="3078759" y="2273525"/>
            <a:ext cx="327172"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06F963A-B39B-458D-A682-F1ED2F197F33}"/>
              </a:ext>
            </a:extLst>
          </p:cNvPr>
          <p:cNvCxnSpPr>
            <a:stCxn id="4" idx="3"/>
            <a:endCxn id="5" idx="1"/>
          </p:cNvCxnSpPr>
          <p:nvPr/>
        </p:nvCxnSpPr>
        <p:spPr>
          <a:xfrm flipV="1">
            <a:off x="3078759" y="2074439"/>
            <a:ext cx="327172" cy="199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A77CCB4-DA20-4D1F-AF6C-1F639F8AB6A1}"/>
              </a:ext>
            </a:extLst>
          </p:cNvPr>
          <p:cNvSpPr txBox="1"/>
          <p:nvPr/>
        </p:nvSpPr>
        <p:spPr>
          <a:xfrm>
            <a:off x="5217952" y="1889773"/>
            <a:ext cx="4918746" cy="2308324"/>
          </a:xfrm>
          <a:prstGeom prst="rect">
            <a:avLst/>
          </a:prstGeom>
          <a:noFill/>
        </p:spPr>
        <p:txBody>
          <a:bodyPr wrap="square" rtlCol="0">
            <a:spAutoFit/>
          </a:bodyPr>
          <a:lstStyle/>
          <a:p>
            <a:r>
              <a:rPr lang="en-US" dirty="0"/>
              <a:t>The crux of the analysis is this simple chain.  The probabilities to change states within the chain will come from factors that are randomly generated based on population values.  As the simulation runs each person in the population will have these states evaluated each day allowing us to collect values from the randomly generated data to detect patterns within virus/disease life cycles.</a:t>
            </a:r>
          </a:p>
        </p:txBody>
      </p:sp>
    </p:spTree>
    <p:extLst>
      <p:ext uri="{BB962C8B-B14F-4D97-AF65-F5344CB8AC3E}">
        <p14:creationId xmlns:p14="http://schemas.microsoft.com/office/powerpoint/2010/main" val="400906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D64D-0673-45CA-B5FD-2E6D4430A090}"/>
              </a:ext>
            </a:extLst>
          </p:cNvPr>
          <p:cNvSpPr>
            <a:spLocks noGrp="1"/>
          </p:cNvSpPr>
          <p:nvPr>
            <p:ph type="title"/>
          </p:nvPr>
        </p:nvSpPr>
        <p:spPr/>
        <p:txBody>
          <a:bodyPr/>
          <a:lstStyle/>
          <a:p>
            <a:r>
              <a:rPr lang="en-US" dirty="0"/>
              <a:t>Areas that need improvement.</a:t>
            </a:r>
          </a:p>
        </p:txBody>
      </p:sp>
      <p:sp>
        <p:nvSpPr>
          <p:cNvPr id="3" name="Content Placeholder 2">
            <a:extLst>
              <a:ext uri="{FF2B5EF4-FFF2-40B4-BE49-F238E27FC236}">
                <a16:creationId xmlns:a16="http://schemas.microsoft.com/office/drawing/2014/main" id="{9812A231-AD73-47DD-AE18-CF878BC10FB6}"/>
              </a:ext>
            </a:extLst>
          </p:cNvPr>
          <p:cNvSpPr>
            <a:spLocks noGrp="1"/>
          </p:cNvSpPr>
          <p:nvPr>
            <p:ph idx="1"/>
          </p:nvPr>
        </p:nvSpPr>
        <p:spPr/>
        <p:txBody>
          <a:bodyPr>
            <a:normAutofit lnSpcReduction="10000"/>
          </a:bodyPr>
          <a:lstStyle/>
          <a:p>
            <a:r>
              <a:rPr lang="en-US" dirty="0"/>
              <a:t>Scalability: The code is currently in a form to only be run a single computer for larger and more complex simulations the code will need to be updated to be able to run across multiple computers.</a:t>
            </a:r>
          </a:p>
          <a:p>
            <a:r>
              <a:rPr lang="en-US" dirty="0"/>
              <a:t>Reporting: A better way of displaying results from analysis, potentially using excel or csv to run graphical analysis on generated data.</a:t>
            </a:r>
          </a:p>
          <a:p>
            <a:r>
              <a:rPr lang="en-US" dirty="0"/>
              <a:t>Location: Defined localities is not currently utilized but will need to be implemented eventually.  Possibly using geo-spatial statistics, I don’t have much experience here but will be learning as time goes. https://pypi.org/project/geostatspy/</a:t>
            </a:r>
          </a:p>
          <a:p>
            <a:r>
              <a:rPr lang="en-US" dirty="0"/>
              <a:t>Probabilities: A strengthened probability theory for switching space with logic to back changes to probability.</a:t>
            </a:r>
          </a:p>
        </p:txBody>
      </p:sp>
    </p:spTree>
    <p:extLst>
      <p:ext uri="{BB962C8B-B14F-4D97-AF65-F5344CB8AC3E}">
        <p14:creationId xmlns:p14="http://schemas.microsoft.com/office/powerpoint/2010/main" val="3301036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210</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COVID-19 Simulation </vt:lpstr>
      <vt:lpstr>Markov Chain</vt:lpstr>
      <vt:lpstr>Areas that need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Simulation </dc:title>
  <dc:creator>robert schneider</dc:creator>
  <cp:lastModifiedBy>robert schneider</cp:lastModifiedBy>
  <cp:revision>3</cp:revision>
  <dcterms:created xsi:type="dcterms:W3CDTF">2021-09-25T00:31:49Z</dcterms:created>
  <dcterms:modified xsi:type="dcterms:W3CDTF">2021-09-27T02:04:43Z</dcterms:modified>
</cp:coreProperties>
</file>