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2366700" y="165925"/>
            <a:ext cx="44106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Champion Annotator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954025" y="1071575"/>
            <a:ext cx="5823300" cy="3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League of Legends is a widely popular video game with many videos of it created every day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Our proposal is to write a program that can locate and identify champions within these videos, and then annotate them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134 different champions to identify, well over 10,000 hours of youtube content, program to create more content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Expected Challenges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Wide variety of poses and orientations for each character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Some champions use similar colors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Spells/flashy particle effects impacting characters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7150912" y="2221950"/>
            <a:ext cx="16860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Sample Annotation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2143125" y="698250"/>
            <a:ext cx="58233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Thomas Dil, Ben Kulbago, Tim McDaniel, Daniel Schnipke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