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Champion Annotator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Thomas Dil, Ben Kulbago, Tim McDaniel, Daniel Schnipke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Stages of setup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Manual data ingestion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Feature detection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Train neural net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Manual Data Ingestion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65" y="1403655"/>
            <a:ext cx="3681849" cy="30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Detection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549" y="1781175"/>
            <a:ext cx="1581149" cy="158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6100" y="1781175"/>
            <a:ext cx="1495425" cy="158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Shape 93"/>
          <p:cNvCxnSpPr/>
          <p:nvPr/>
        </p:nvCxnSpPr>
        <p:spPr>
          <a:xfrm>
            <a:off x="4784000" y="2592500"/>
            <a:ext cx="7881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1x(size of feature)			1x(number of champions)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7*7*3						136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Hidden Layer of 10 neurons</a:t>
            </a:r>
          </a:p>
        </p:txBody>
      </p:sp>
      <p:cxnSp>
        <p:nvCxnSpPr>
          <p:cNvPr id="100" name="Shape 100"/>
          <p:cNvCxnSpPr/>
          <p:nvPr/>
        </p:nvCxnSpPr>
        <p:spPr>
          <a:xfrm flipH="1" rot="10800000">
            <a:off x="4424525" y="1838950"/>
            <a:ext cx="663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Usage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Load image or videos as series of images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Feature detect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Pass into neural net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Draw results on image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Output as desired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