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1FF-5CF3-4A04-B1CA-44E1BF489F68}" type="datetimeFigureOut">
              <a:rPr lang="de-CH" smtClean="0"/>
              <a:t>08.05.2018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B2D4-EDBF-4F81-AC86-87337AD715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774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1FF-5CF3-4A04-B1CA-44E1BF489F68}" type="datetimeFigureOut">
              <a:rPr lang="de-CH" smtClean="0"/>
              <a:t>08.05.2018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B2D4-EDBF-4F81-AC86-87337AD715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812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1FF-5CF3-4A04-B1CA-44E1BF489F68}" type="datetimeFigureOut">
              <a:rPr lang="de-CH" smtClean="0"/>
              <a:t>08.05.2018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B2D4-EDBF-4F81-AC86-87337AD715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759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1FF-5CF3-4A04-B1CA-44E1BF489F68}" type="datetimeFigureOut">
              <a:rPr lang="de-CH" smtClean="0"/>
              <a:t>08.05.2018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B2D4-EDBF-4F81-AC86-87337AD715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438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1FF-5CF3-4A04-B1CA-44E1BF489F68}" type="datetimeFigureOut">
              <a:rPr lang="de-CH" smtClean="0"/>
              <a:t>08.05.2018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B2D4-EDBF-4F81-AC86-87337AD715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118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1FF-5CF3-4A04-B1CA-44E1BF489F68}" type="datetimeFigureOut">
              <a:rPr lang="de-CH" smtClean="0"/>
              <a:t>08.05.2018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B2D4-EDBF-4F81-AC86-87337AD715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90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1FF-5CF3-4A04-B1CA-44E1BF489F68}" type="datetimeFigureOut">
              <a:rPr lang="de-CH" smtClean="0"/>
              <a:t>08.05.2018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B2D4-EDBF-4F81-AC86-87337AD715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366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1FF-5CF3-4A04-B1CA-44E1BF489F68}" type="datetimeFigureOut">
              <a:rPr lang="de-CH" smtClean="0"/>
              <a:t>08.05.2018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B2D4-EDBF-4F81-AC86-87337AD715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148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1FF-5CF3-4A04-B1CA-44E1BF489F68}" type="datetimeFigureOut">
              <a:rPr lang="de-CH" smtClean="0"/>
              <a:t>08.05.2018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B2D4-EDBF-4F81-AC86-87337AD715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347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1FF-5CF3-4A04-B1CA-44E1BF489F68}" type="datetimeFigureOut">
              <a:rPr lang="de-CH" smtClean="0"/>
              <a:t>08.05.2018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B2D4-EDBF-4F81-AC86-87337AD715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152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1FF-5CF3-4A04-B1CA-44E1BF489F68}" type="datetimeFigureOut">
              <a:rPr lang="de-CH" smtClean="0"/>
              <a:t>08.05.2018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B2D4-EDBF-4F81-AC86-87337AD715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198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F91FF-5CF3-4A04-B1CA-44E1BF489F68}" type="datetimeFigureOut">
              <a:rPr lang="de-CH" smtClean="0"/>
              <a:t>08.05.2018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0B2D4-EDBF-4F81-AC86-87337AD715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487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651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JI">
      <a:dk1>
        <a:srgbClr val="000000"/>
      </a:dk1>
      <a:lt1>
        <a:srgbClr val="FFFFFF"/>
      </a:lt1>
      <a:dk2>
        <a:srgbClr val="333333"/>
      </a:dk2>
      <a:lt2>
        <a:srgbClr val="EAEAEA"/>
      </a:lt2>
      <a:accent1>
        <a:srgbClr val="006AD4"/>
      </a:accent1>
      <a:accent2>
        <a:srgbClr val="00ADEE"/>
      </a:accent2>
      <a:accent3>
        <a:srgbClr val="004B96"/>
      </a:accent3>
      <a:accent4>
        <a:srgbClr val="9DCEFF"/>
      </a:accent4>
      <a:accent5>
        <a:srgbClr val="92001C"/>
      </a:accent5>
      <a:accent6>
        <a:srgbClr val="E2AC00"/>
      </a:accent6>
      <a:hlink>
        <a:srgbClr val="006AD4"/>
      </a:hlink>
      <a:folHlink>
        <a:srgbClr val="006AD4"/>
      </a:folHlink>
    </a:clrScheme>
    <a:fontScheme name="JI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88377220-3BDC-4F8A-A4C4-C778C41EBC70}" vid="{1478D57D-7C64-4985-B1BA-9B1363632C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Arial Black</vt:lpstr>
      <vt:lpstr>Office</vt:lpstr>
      <vt:lpstr>PowerPoint-Präsentation</vt:lpstr>
    </vt:vector>
  </TitlesOfParts>
  <Company>JI Kanton Zuerich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Schnell, Andrea</dc:creator>
  <cp:lastModifiedBy>Schnell, Andrea</cp:lastModifiedBy>
  <cp:revision>1</cp:revision>
  <dcterms:created xsi:type="dcterms:W3CDTF">2018-05-08T13:01:50Z</dcterms:created>
  <dcterms:modified xsi:type="dcterms:W3CDTF">2018-05-08T13:02:18Z</dcterms:modified>
  <cp:version>1.0</cp:version>
</cp:coreProperties>
</file>