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FCF5-E0F6-4A7F-AD85-3780F2F737F4}" type="datetimeFigureOut">
              <a:rPr lang="en-AU" smtClean="0"/>
              <a:pPr/>
              <a:t>10/03/2013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EAD9-19EB-4DCB-A3C1-0D02EC92E1A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548680"/>
          <a:ext cx="9143998" cy="6611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482"/>
                <a:gridCol w="1064278"/>
                <a:gridCol w="1121661"/>
                <a:gridCol w="1165834"/>
                <a:gridCol w="1092970"/>
                <a:gridCol w="1165834"/>
                <a:gridCol w="1165834"/>
                <a:gridCol w="1020105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AU" b="1" u="sng" dirty="0" smtClean="0">
                          <a:latin typeface="Adobe Caslon Pro" pitchFamily="18" charset="0"/>
                        </a:rPr>
                        <a:t>Task</a:t>
                      </a:r>
                      <a:endParaRPr lang="en-AU" b="1" u="sng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Term 4 2012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6-week</a:t>
                      </a:r>
                    </a:p>
                    <a:p>
                      <a:pPr algn="ctr"/>
                      <a:r>
                        <a:rPr lang="en-AU" b="1" baseline="0" dirty="0" smtClean="0">
                          <a:latin typeface="Adobe Caslon Pro" pitchFamily="18" charset="0"/>
                        </a:rPr>
                        <a:t>Holidays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Term 1 2013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2-week</a:t>
                      </a:r>
                      <a:r>
                        <a:rPr lang="en-AU" b="1" baseline="0" dirty="0" smtClean="0">
                          <a:latin typeface="Adobe Caslon Pro" pitchFamily="18" charset="0"/>
                        </a:rPr>
                        <a:t> Holidays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Term 2 2013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2-week Holidays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Term 3 2013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</a:tr>
              <a:tr h="1870151">
                <a:tc>
                  <a:txBody>
                    <a:bodyPr/>
                    <a:lstStyle/>
                    <a:p>
                      <a:pPr algn="ctr"/>
                      <a:r>
                        <a:rPr lang="en-AU" sz="1200" b="1" u="sng" dirty="0" smtClean="0">
                          <a:latin typeface="Adobe Caslon Pro" pitchFamily="18" charset="0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</a:tr>
              <a:tr h="1870151">
                <a:tc>
                  <a:txBody>
                    <a:bodyPr/>
                    <a:lstStyle/>
                    <a:p>
                      <a:pPr algn="ctr"/>
                      <a:r>
                        <a:rPr lang="en-AU" sz="1200" b="1" u="sng" dirty="0" smtClean="0">
                          <a:latin typeface="Adobe Caslon Pro" pitchFamily="18" charset="0"/>
                        </a:rPr>
                        <a:t>Implementation</a:t>
                      </a:r>
                      <a:endParaRPr lang="en-AU" sz="1200" b="1" u="sng" dirty="0">
                        <a:latin typeface="Adobe Caslon Pro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</a:tr>
              <a:tr h="1956322">
                <a:tc>
                  <a:txBody>
                    <a:bodyPr/>
                    <a:lstStyle/>
                    <a:p>
                      <a:pPr algn="ctr"/>
                      <a:r>
                        <a:rPr lang="en-AU" sz="1200" b="1" u="sng" dirty="0" smtClean="0">
                          <a:latin typeface="Adobe Caslon Pro" pitchFamily="18" charset="0"/>
                        </a:rPr>
                        <a:t>Content</a:t>
                      </a:r>
                      <a:endParaRPr lang="en-AU" sz="1200" b="1" u="sng" dirty="0">
                        <a:latin typeface="Adobe Caslon Pro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5696" y="1886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dobe Caslon Pro Bold" pitchFamily="18" charset="0"/>
              </a:rPr>
              <a:t>SDD Major Project – Time base, rough outline            </a:t>
            </a:r>
            <a:r>
              <a:rPr lang="en-AU" sz="1000" dirty="0" err="1" smtClean="0">
                <a:latin typeface="Adobe Caslon Pro Bold" pitchFamily="18" charset="0"/>
              </a:rPr>
              <a:t>Seb</a:t>
            </a:r>
            <a:r>
              <a:rPr lang="en-AU" sz="1000" dirty="0" smtClean="0">
                <a:latin typeface="Adobe Caslon Pro Bold" pitchFamily="18" charset="0"/>
              </a:rPr>
              <a:t> Holzapfel</a:t>
            </a:r>
            <a:endParaRPr lang="en-AU" sz="1000" dirty="0">
              <a:latin typeface="Adobe Caslon Pro Bol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648" y="1268760"/>
            <a:ext cx="432048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Idea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1556792"/>
            <a:ext cx="576064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Initial planning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1680" y="1916832"/>
            <a:ext cx="720080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Program Specification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3648" y="2852936"/>
            <a:ext cx="7632848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Progress Log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8144" y="2420888"/>
            <a:ext cx="1656184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Final Architectural documentation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1760" y="2276872"/>
            <a:ext cx="1656184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Initial Architectural documentation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0352" y="2636912"/>
            <a:ext cx="936104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Evaluation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7704" y="4725144"/>
            <a:ext cx="5616624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Concept prototypes, technique efficiency evaluations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1720" y="3140968"/>
            <a:ext cx="864096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Engine restructuring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9952" y="4077072"/>
            <a:ext cx="2088232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</a:t>
            </a:r>
            <a:r>
              <a:rPr lang="en-AU" sz="800" dirty="0" smtClean="0">
                <a:solidFill>
                  <a:schemeClr val="tx1"/>
                </a:solidFill>
              </a:rPr>
              <a:t>pecific, </a:t>
            </a:r>
            <a:r>
              <a:rPr lang="en-AU" sz="800" dirty="0" err="1" smtClean="0">
                <a:solidFill>
                  <a:schemeClr val="tx1"/>
                </a:solidFill>
              </a:rPr>
              <a:t>forseen</a:t>
            </a:r>
            <a:r>
              <a:rPr lang="en-AU" sz="800" dirty="0" smtClean="0">
                <a:solidFill>
                  <a:schemeClr val="tx1"/>
                </a:solidFill>
              </a:rPr>
              <a:t> features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6096" y="4293096"/>
            <a:ext cx="2088232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</a:t>
            </a:r>
            <a:r>
              <a:rPr lang="en-AU" sz="800" dirty="0" smtClean="0">
                <a:solidFill>
                  <a:schemeClr val="tx1"/>
                </a:solidFill>
              </a:rPr>
              <a:t>dditional features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1760" y="3501008"/>
            <a:ext cx="2088232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Core required logic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928" y="3861048"/>
            <a:ext cx="792088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Core testing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6296" y="4509120"/>
            <a:ext cx="792088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Final testing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07704" y="5157192"/>
            <a:ext cx="2520280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Placeholder artwork purely for logic testing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63888" y="5445224"/>
            <a:ext cx="3456384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Digitally painted sprites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51920" y="5733256"/>
            <a:ext cx="338437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Original music/ambience composition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47864" y="6021288"/>
            <a:ext cx="410445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Game entity logic , scripts(Enemies, pickups)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2240" y="6309320"/>
            <a:ext cx="1296144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Increase modification ease</a:t>
            </a:r>
            <a:endParaRPr lang="en-AU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548680"/>
          <a:ext cx="9143998" cy="6611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482"/>
                <a:gridCol w="1064278"/>
                <a:gridCol w="1121661"/>
                <a:gridCol w="1165834"/>
                <a:gridCol w="1092970"/>
                <a:gridCol w="1165834"/>
                <a:gridCol w="1165834"/>
                <a:gridCol w="1020105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AU" b="1" u="sng" dirty="0" smtClean="0">
                          <a:latin typeface="Adobe Caslon Pro" pitchFamily="18" charset="0"/>
                        </a:rPr>
                        <a:t>Task</a:t>
                      </a:r>
                      <a:endParaRPr lang="en-AU" b="1" u="sng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Term 4 2012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6-week</a:t>
                      </a:r>
                    </a:p>
                    <a:p>
                      <a:pPr algn="ctr"/>
                      <a:r>
                        <a:rPr lang="en-AU" b="1" baseline="0" dirty="0" smtClean="0">
                          <a:latin typeface="Adobe Caslon Pro" pitchFamily="18" charset="0"/>
                        </a:rPr>
                        <a:t>Holidays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Term 1 2013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2-week</a:t>
                      </a:r>
                      <a:r>
                        <a:rPr lang="en-AU" b="1" baseline="0" dirty="0" smtClean="0">
                          <a:latin typeface="Adobe Caslon Pro" pitchFamily="18" charset="0"/>
                        </a:rPr>
                        <a:t> Holidays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Term 2 2013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2-week Holidays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latin typeface="Adobe Caslon Pro" pitchFamily="18" charset="0"/>
                        </a:rPr>
                        <a:t>Term 3 2013</a:t>
                      </a:r>
                      <a:endParaRPr lang="en-AU" b="1" dirty="0">
                        <a:latin typeface="Adobe Caslon Pro" pitchFamily="18" charset="0"/>
                      </a:endParaRPr>
                    </a:p>
                  </a:txBody>
                  <a:tcPr/>
                </a:tc>
              </a:tr>
              <a:tr h="1870151">
                <a:tc>
                  <a:txBody>
                    <a:bodyPr/>
                    <a:lstStyle/>
                    <a:p>
                      <a:pPr algn="ctr"/>
                      <a:r>
                        <a:rPr lang="en-AU" sz="1200" b="1" u="sng" dirty="0" smtClean="0">
                          <a:latin typeface="Adobe Caslon Pro" pitchFamily="18" charset="0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</a:tr>
              <a:tr h="1870151">
                <a:tc>
                  <a:txBody>
                    <a:bodyPr/>
                    <a:lstStyle/>
                    <a:p>
                      <a:pPr algn="ctr"/>
                      <a:r>
                        <a:rPr lang="en-AU" sz="1200" b="1" u="sng" dirty="0" smtClean="0">
                          <a:latin typeface="Adobe Caslon Pro" pitchFamily="18" charset="0"/>
                        </a:rPr>
                        <a:t>Implementation</a:t>
                      </a:r>
                      <a:endParaRPr lang="en-AU" sz="1200" b="1" u="sng" dirty="0">
                        <a:latin typeface="Adobe Caslon Pro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</a:tr>
              <a:tr h="1956322">
                <a:tc>
                  <a:txBody>
                    <a:bodyPr/>
                    <a:lstStyle/>
                    <a:p>
                      <a:pPr algn="ctr"/>
                      <a:r>
                        <a:rPr lang="en-AU" sz="1200" b="1" u="sng" dirty="0" smtClean="0">
                          <a:latin typeface="Adobe Caslon Pro" pitchFamily="18" charset="0"/>
                        </a:rPr>
                        <a:t>Content</a:t>
                      </a:r>
                      <a:endParaRPr lang="en-AU" sz="1200" b="1" u="sng" dirty="0">
                        <a:latin typeface="Adobe Caslon Pro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Adobe Caslon Pro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5696" y="1886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dobe Caslon Pro Bold" pitchFamily="18" charset="0"/>
              </a:rPr>
              <a:t>SDD Major Project – Time base, rough outline            </a:t>
            </a:r>
            <a:r>
              <a:rPr lang="en-AU" sz="1000" dirty="0" err="1" smtClean="0">
                <a:latin typeface="Adobe Caslon Pro Bold" pitchFamily="18" charset="0"/>
              </a:rPr>
              <a:t>Seb</a:t>
            </a:r>
            <a:r>
              <a:rPr lang="en-AU" sz="1000" dirty="0" smtClean="0">
                <a:latin typeface="Adobe Caslon Pro Bold" pitchFamily="18" charset="0"/>
              </a:rPr>
              <a:t> Holzapfel</a:t>
            </a:r>
            <a:endParaRPr lang="en-AU" sz="1000" dirty="0">
              <a:latin typeface="Adobe Caslon Pro Bol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648" y="1268760"/>
            <a:ext cx="432048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Idea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1556792"/>
            <a:ext cx="576064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Initial planning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1680" y="1916832"/>
            <a:ext cx="720080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Program Specification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3648" y="2852936"/>
            <a:ext cx="7632848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Progress Log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8144" y="2420888"/>
            <a:ext cx="1656184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Final Architectural documentation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3648" y="2276872"/>
            <a:ext cx="1008112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Initial Architectural documentation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0352" y="2636912"/>
            <a:ext cx="936104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Evaluation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7704" y="4725144"/>
            <a:ext cx="5616624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Concept prototypes, technique efficiency evaluations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3648" y="3140968"/>
            <a:ext cx="792088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Engine restructuring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1960" y="4077072"/>
            <a:ext cx="2088232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</a:t>
            </a:r>
            <a:r>
              <a:rPr lang="en-AU" sz="800" dirty="0" smtClean="0">
                <a:solidFill>
                  <a:schemeClr val="tx1"/>
                </a:solidFill>
              </a:rPr>
              <a:t>pecific, </a:t>
            </a:r>
            <a:r>
              <a:rPr lang="en-AU" sz="800" dirty="0" err="1" smtClean="0">
                <a:solidFill>
                  <a:schemeClr val="tx1"/>
                </a:solidFill>
              </a:rPr>
              <a:t>forseen</a:t>
            </a:r>
            <a:r>
              <a:rPr lang="en-AU" sz="800" dirty="0" smtClean="0">
                <a:solidFill>
                  <a:schemeClr val="tx1"/>
                </a:solidFill>
              </a:rPr>
              <a:t> features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27984" y="4293096"/>
            <a:ext cx="2088232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</a:t>
            </a:r>
            <a:r>
              <a:rPr lang="en-AU" sz="800" dirty="0" smtClean="0">
                <a:solidFill>
                  <a:schemeClr val="tx1"/>
                </a:solidFill>
              </a:rPr>
              <a:t>dditional features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3888" y="3501008"/>
            <a:ext cx="1656184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Core required logic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861048"/>
            <a:ext cx="792088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Core testing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4248" y="4509120"/>
            <a:ext cx="792088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Final testing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07704" y="5157192"/>
            <a:ext cx="2520280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Placeholder artwork purely for logic testing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07904" y="5445224"/>
            <a:ext cx="3312368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Digitally painted sprites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51920" y="5733256"/>
            <a:ext cx="338437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Original music/ambience composition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63888" y="6021288"/>
            <a:ext cx="3888432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Game entity logic , scripts(Enemies, pickups)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39952" y="6309320"/>
            <a:ext cx="1296144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Increase modification ease</a:t>
            </a:r>
            <a:endParaRPr lang="en-AU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182</Words>
  <Application>Microsoft Office PowerPoint</Application>
  <PresentationFormat>On-screen Show (4:3)</PresentationFormat>
  <Paragraphs>64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Sebastian Holzapfel</dc:creator>
  <cp:lastModifiedBy>Sebastian</cp:lastModifiedBy>
  <cp:revision>6</cp:revision>
  <dcterms:created xsi:type="dcterms:W3CDTF">2012-10-24T06:28:47Z</dcterms:created>
  <dcterms:modified xsi:type="dcterms:W3CDTF">2013-03-10T00:18:19Z</dcterms:modified>
</cp:coreProperties>
</file>