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5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49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0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2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47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00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79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9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9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69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095D-0E5F-0F42-8DBE-79CD9AE86766}" type="datetimeFigureOut">
              <a:rPr lang="de-DE" smtClean="0"/>
              <a:t>31.01.16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05F7-F6BD-584A-813D-C3A079247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Wuhu</a:t>
            </a:r>
            <a:r>
              <a:rPr lang="de-DE" dirty="0" smtClean="0"/>
              <a:t> </a:t>
            </a:r>
            <a:r>
              <a:rPr lang="de-DE" dirty="0" err="1" smtClean="0"/>
              <a:t>Fontent-Stuff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..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8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Generally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Clean </a:t>
            </a:r>
            <a:r>
              <a:rPr lang="de-DE" dirty="0" err="1" smtClean="0"/>
              <a:t>and</a:t>
            </a:r>
            <a:r>
              <a:rPr lang="de-DE" dirty="0" smtClean="0"/>
              <a:t> simple</a:t>
            </a:r>
          </a:p>
          <a:p>
            <a:r>
              <a:rPr lang="de-DE" dirty="0" smtClean="0"/>
              <a:t>Scribble Look</a:t>
            </a:r>
          </a:p>
          <a:p>
            <a:r>
              <a:rPr lang="de-DE" dirty="0" err="1" smtClean="0"/>
              <a:t>Colorful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1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von 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4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Moods</a:t>
            </a:r>
            <a:r>
              <a:rPr lang="de-DE" dirty="0" smtClean="0"/>
              <a:t> Foto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8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Logo &amp; </a:t>
            </a:r>
            <a:r>
              <a:rPr lang="de-DE" dirty="0" err="1" smtClean="0"/>
              <a:t>Mascot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2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Designs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Sites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Bild Designs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87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2 Designs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2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Responsive</a:t>
            </a:r>
            <a:r>
              <a:rPr lang="de-DE" dirty="0" smtClean="0"/>
              <a:t> </a:t>
            </a:r>
            <a:r>
              <a:rPr lang="de-DE" dirty="0" err="1" smtClean="0"/>
              <a:t>Nodeeditor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Responsive</a:t>
            </a:r>
            <a:r>
              <a:rPr lang="de-DE" dirty="0" smtClean="0"/>
              <a:t> Website</a:t>
            </a:r>
          </a:p>
          <a:p>
            <a:r>
              <a:rPr lang="de-DE" dirty="0" smtClean="0"/>
              <a:t>Slide Menu</a:t>
            </a:r>
          </a:p>
          <a:p>
            <a:endParaRPr lang="de-DE" dirty="0"/>
          </a:p>
          <a:p>
            <a:r>
              <a:rPr lang="de-DE" dirty="0" smtClean="0"/>
              <a:t>Bild </a:t>
            </a:r>
            <a:r>
              <a:rPr lang="de-DE" dirty="0" err="1" smtClean="0"/>
              <a:t>Nodeeditor</a:t>
            </a:r>
            <a:r>
              <a:rPr lang="de-DE" dirty="0" smtClean="0"/>
              <a:t> Screenshot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70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Bildschirmpräsentation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Wuhu Fontent-Stuff now..</vt:lpstr>
      <vt:lpstr>Generally</vt:lpstr>
      <vt:lpstr>Colors</vt:lpstr>
      <vt:lpstr>Moods</vt:lpstr>
      <vt:lpstr>Logo &amp; Mascot</vt:lpstr>
      <vt:lpstr>Designs</vt:lpstr>
      <vt:lpstr>Designs</vt:lpstr>
      <vt:lpstr>Responsive Nodeeditor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Wuhu Fontent-Stuff now..</dc:title>
  <dc:creator>Eva</dc:creator>
  <cp:lastModifiedBy>Eva</cp:lastModifiedBy>
  <cp:revision>1</cp:revision>
  <dcterms:created xsi:type="dcterms:W3CDTF">2016-01-31T15:04:00Z</dcterms:created>
  <dcterms:modified xsi:type="dcterms:W3CDTF">2016-01-31T15:08:44Z</dcterms:modified>
</cp:coreProperties>
</file>