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46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2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5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5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23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555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77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50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22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123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41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21BA-34E3-430A-A111-FA1DC8F26174}" type="datetimeFigureOut">
              <a:rPr lang="fr-CH" smtClean="0"/>
              <a:t>28.09.2014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FFBB-68A7-4512-B079-4056F0E089A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675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Design and setup your development environment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8352928" cy="30243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Which IDE or editor did I install?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Brackets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did I configure it (extensions, plugins, etc.)?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nothing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Which browser and developer tools did I install?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Google Chrome</a:t>
            </a:r>
          </a:p>
        </p:txBody>
      </p:sp>
    </p:spTree>
    <p:extLst>
      <p:ext uri="{BB962C8B-B14F-4D97-AF65-F5344CB8AC3E}">
        <p14:creationId xmlns:p14="http://schemas.microsoft.com/office/powerpoint/2010/main" val="23210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Create a simple web page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8352928" cy="30243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do I use Bootstrap in a web page?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Importer le </a:t>
            </a:r>
            <a:r>
              <a:rPr lang="en-US" sz="2800" dirty="0" err="1" smtClean="0">
                <a:solidFill>
                  <a:schemeClr val="tx1"/>
                </a:solidFill>
              </a:rPr>
              <a:t>css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Utiliser</a:t>
            </a:r>
            <a:r>
              <a:rPr lang="en-US" sz="2800" dirty="0" smtClean="0">
                <a:solidFill>
                  <a:schemeClr val="tx1"/>
                </a:solidFill>
              </a:rPr>
              <a:t> les classes </a:t>
            </a:r>
            <a:r>
              <a:rPr lang="en-US" sz="2800" dirty="0" err="1" smtClean="0">
                <a:solidFill>
                  <a:schemeClr val="tx1"/>
                </a:solidFill>
              </a:rPr>
              <a:t>css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fournies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do I use a template built on top of Bootstrap?</a:t>
            </a:r>
          </a:p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Télécharger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tous</a:t>
            </a:r>
            <a:r>
              <a:rPr lang="en-US" sz="2800" dirty="0" smtClean="0">
                <a:solidFill>
                  <a:schemeClr val="tx1"/>
                </a:solidFill>
              </a:rPr>
              <a:t> les </a:t>
            </a:r>
            <a:r>
              <a:rPr lang="en-US" sz="2800" dirty="0" err="1" smtClean="0">
                <a:solidFill>
                  <a:schemeClr val="tx1"/>
                </a:solidFill>
              </a:rPr>
              <a:t>fichiers</a:t>
            </a:r>
            <a:r>
              <a:rPr lang="en-US" sz="2800" dirty="0" smtClean="0">
                <a:solidFill>
                  <a:schemeClr val="tx1"/>
                </a:solidFill>
              </a:rPr>
              <a:t>, modifier à </a:t>
            </a:r>
            <a:r>
              <a:rPr lang="en-US" sz="2800" dirty="0" err="1" smtClean="0">
                <a:solidFill>
                  <a:schemeClr val="tx1"/>
                </a:solidFill>
              </a:rPr>
              <a:t>loisir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52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Integrate JQuery and implement the clock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8352928" cy="30243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integrate JQuery in a web page?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Importer la </a:t>
            </a:r>
            <a:r>
              <a:rPr lang="en-US" sz="2000" dirty="0" err="1" smtClean="0">
                <a:solidFill>
                  <a:schemeClr val="tx1"/>
                </a:solidFill>
              </a:rPr>
              <a:t>librarie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select and manipulate DOM elements with JavaScript?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Avec la </a:t>
            </a:r>
            <a:r>
              <a:rPr lang="en-US" sz="2000" dirty="0" err="1" smtClean="0">
                <a:solidFill>
                  <a:schemeClr val="tx1"/>
                </a:solidFill>
              </a:rPr>
              <a:t>syntaxe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séléction</a:t>
            </a:r>
            <a:r>
              <a:rPr lang="en-US" sz="2000" dirty="0" smtClean="0">
                <a:solidFill>
                  <a:schemeClr val="tx1"/>
                </a:solidFill>
              </a:rPr>
              <a:t> : $(“ … 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execute a function on a regular basis?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setInterval</a:t>
            </a:r>
            <a:r>
              <a:rPr lang="en-US" sz="2000" dirty="0" smtClean="0">
                <a:solidFill>
                  <a:schemeClr val="tx1"/>
                </a:solidFill>
              </a:rPr>
              <a:t>(function(){…},1000);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What does the following code do and what is the $ sign?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$(function(){ console.log("What happened here?"); }); 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Affiche</a:t>
            </a:r>
            <a:r>
              <a:rPr lang="en-US" sz="2000" dirty="0" smtClean="0">
                <a:solidFill>
                  <a:schemeClr val="tx1"/>
                </a:solidFill>
              </a:rPr>
              <a:t> un message au </a:t>
            </a:r>
            <a:r>
              <a:rPr lang="en-US" sz="2000" dirty="0" err="1" smtClean="0">
                <a:solidFill>
                  <a:schemeClr val="tx1"/>
                </a:solidFill>
              </a:rPr>
              <a:t>chargement</a:t>
            </a:r>
            <a:r>
              <a:rPr lang="en-US" sz="2000" dirty="0" smtClean="0">
                <a:solidFill>
                  <a:schemeClr val="tx1"/>
                </a:solidFill>
              </a:rPr>
              <a:t> de la page. Le $ </a:t>
            </a:r>
            <a:r>
              <a:rPr lang="en-US" sz="2000" dirty="0" err="1" smtClean="0">
                <a:solidFill>
                  <a:schemeClr val="tx1"/>
                </a:solidFill>
              </a:rPr>
              <a:t>est</a:t>
            </a:r>
            <a:r>
              <a:rPr lang="en-US" sz="2000" dirty="0" smtClean="0">
                <a:solidFill>
                  <a:schemeClr val="tx1"/>
                </a:solidFill>
              </a:rPr>
              <a:t> le </a:t>
            </a:r>
            <a:r>
              <a:rPr lang="en-US" sz="2000" dirty="0" err="1" smtClean="0">
                <a:solidFill>
                  <a:schemeClr val="tx1"/>
                </a:solidFill>
              </a:rPr>
              <a:t>symbole</a:t>
            </a:r>
            <a:r>
              <a:rPr lang="en-US" sz="2000" dirty="0" smtClean="0">
                <a:solidFill>
                  <a:schemeClr val="tx1"/>
                </a:solidFill>
              </a:rPr>
              <a:t> pour la </a:t>
            </a:r>
            <a:r>
              <a:rPr lang="en-US" sz="2000" dirty="0" err="1" smtClean="0">
                <a:solidFill>
                  <a:schemeClr val="tx1"/>
                </a:solidFill>
              </a:rPr>
              <a:t>recherche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d’élément</a:t>
            </a:r>
            <a:r>
              <a:rPr lang="en-US" sz="2000" dirty="0" smtClean="0">
                <a:solidFill>
                  <a:schemeClr val="tx1"/>
                </a:solidFill>
              </a:rPr>
              <a:t> DOM.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4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Implement the "Show alert" button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8352928" cy="30243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do I attach an event handler to a DOM element with JQuery?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$("#</a:t>
            </a:r>
            <a:r>
              <a:rPr lang="en-US" sz="2800" dirty="0" err="1" smtClean="0">
                <a:solidFill>
                  <a:schemeClr val="tx1"/>
                </a:solidFill>
              </a:rPr>
              <a:t>showAlertButton</a:t>
            </a:r>
            <a:r>
              <a:rPr lang="en-US" sz="2800" dirty="0" smtClean="0">
                <a:solidFill>
                  <a:schemeClr val="tx1"/>
                </a:solidFill>
              </a:rPr>
              <a:t>").click(function(){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alert("Hello world !");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6347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Display the mouse coordinates in the DOM (in the footer)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8352928" cy="30243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do I track mouse movements with JQuery?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$(document).</a:t>
            </a:r>
            <a:r>
              <a:rPr lang="en-US" sz="2800" dirty="0" err="1" smtClean="0">
                <a:solidFill>
                  <a:schemeClr val="tx1"/>
                </a:solidFill>
              </a:rPr>
              <a:t>mousemove</a:t>
            </a:r>
            <a:r>
              <a:rPr lang="en-US" sz="2800" dirty="0" smtClean="0">
                <a:solidFill>
                  <a:schemeClr val="tx1"/>
                </a:solidFill>
              </a:rPr>
              <a:t>(function(event){ … });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How do I display event properties in a DOM element?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$("#</a:t>
            </a:r>
            <a:r>
              <a:rPr lang="en-US" sz="2800" dirty="0" err="1" smtClean="0">
                <a:solidFill>
                  <a:schemeClr val="tx1"/>
                </a:solidFill>
              </a:rPr>
              <a:t>stickyFooter</a:t>
            </a:r>
            <a:r>
              <a:rPr lang="en-US" sz="2800" dirty="0" smtClean="0">
                <a:solidFill>
                  <a:schemeClr val="tx1"/>
                </a:solidFill>
              </a:rPr>
              <a:t>").text(</a:t>
            </a:r>
            <a:r>
              <a:rPr lang="en-US" sz="2800" dirty="0" err="1" smtClean="0">
                <a:solidFill>
                  <a:schemeClr val="tx1"/>
                </a:solidFill>
              </a:rPr>
              <a:t>event.pageX</a:t>
            </a:r>
            <a:r>
              <a:rPr lang="en-US" sz="2800" dirty="0" smtClean="0">
                <a:solidFill>
                  <a:schemeClr val="tx1"/>
                </a:solidFill>
              </a:rPr>
              <a:t> + ", " + </a:t>
            </a:r>
            <a:r>
              <a:rPr lang="en-US" sz="2800" dirty="0" err="1" smtClean="0">
                <a:solidFill>
                  <a:schemeClr val="tx1"/>
                </a:solidFill>
              </a:rPr>
              <a:t>event.pageY</a:t>
            </a:r>
            <a:r>
              <a:rPr lang="en-US" sz="2800" dirty="0" smtClean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061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Define a Constructor for creating Person objects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772816"/>
            <a:ext cx="8352928" cy="30243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define a constructor?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define properties that will be added to all objects created with the constructor?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function Person(n, g, r) {	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this.name	= n;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</a:t>
            </a:r>
            <a:r>
              <a:rPr lang="en-US" sz="2000" dirty="0" err="1" smtClean="0">
                <a:solidFill>
                  <a:schemeClr val="tx1"/>
                </a:solidFill>
              </a:rPr>
              <a:t>this.gender</a:t>
            </a:r>
            <a:r>
              <a:rPr lang="en-US" sz="2000" dirty="0" smtClean="0">
                <a:solidFill>
                  <a:schemeClr val="tx1"/>
                </a:solidFill>
              </a:rPr>
              <a:t> = g;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</a:t>
            </a:r>
            <a:r>
              <a:rPr lang="en-US" sz="2000" dirty="0" err="1" smtClean="0">
                <a:solidFill>
                  <a:schemeClr val="tx1"/>
                </a:solidFill>
              </a:rPr>
              <a:t>this.room</a:t>
            </a:r>
            <a:r>
              <a:rPr lang="en-US" sz="2000" dirty="0" smtClean="0">
                <a:solidFill>
                  <a:schemeClr val="tx1"/>
                </a:solidFill>
              </a:rPr>
              <a:t> = r;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};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define a method that will be shared by all objects created with the constructor?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Person.prototype.fonction</a:t>
            </a:r>
            <a:r>
              <a:rPr lang="en-US" sz="2000" dirty="0" smtClean="0">
                <a:solidFill>
                  <a:schemeClr val="tx1"/>
                </a:solidFill>
              </a:rPr>
              <a:t> = function() {…}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create objects with my Constructor?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personne</a:t>
            </a:r>
            <a:r>
              <a:rPr lang="en-US" sz="2000" dirty="0" smtClean="0">
                <a:solidFill>
                  <a:schemeClr val="tx1"/>
                </a:solidFill>
              </a:rPr>
              <a:t> = new Person(…,…,…);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0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Display Person objects in the DOM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352928" cy="30243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use JQuery to update the DOM with the dynamically created objects?</a:t>
            </a:r>
          </a:p>
          <a:p>
            <a:pPr algn="l"/>
            <a:r>
              <a:rPr lang="it-IT" sz="2000" dirty="0" smtClean="0">
                <a:solidFill>
                  <a:schemeClr val="tx1"/>
                </a:solidFill>
              </a:rPr>
              <a:t>$("#studentPanel").text("Hello " + personne.name + " (" + personne.gender + ")!");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map the color of the DIV to the gender of the person?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if(gen === "Male") 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$("#</a:t>
            </a:r>
            <a:r>
              <a:rPr lang="en-US" sz="2000" dirty="0" err="1" smtClean="0">
                <a:solidFill>
                  <a:schemeClr val="tx1"/>
                </a:solidFill>
              </a:rPr>
              <a:t>studentPanel</a:t>
            </a:r>
            <a:r>
              <a:rPr lang="en-US" sz="2000" dirty="0" smtClean="0">
                <a:solidFill>
                  <a:schemeClr val="tx1"/>
                </a:solidFill>
              </a:rPr>
              <a:t>").</a:t>
            </a:r>
            <a:r>
              <a:rPr lang="en-US" sz="2000" dirty="0" err="1" smtClean="0">
                <a:solidFill>
                  <a:schemeClr val="tx1"/>
                </a:solidFill>
              </a:rPr>
              <a:t>css</a:t>
            </a:r>
            <a:r>
              <a:rPr lang="en-US" sz="2000" dirty="0" smtClean="0">
                <a:solidFill>
                  <a:schemeClr val="tx1"/>
                </a:solidFill>
              </a:rPr>
              <a:t>("background-color","</a:t>
            </a:r>
            <a:r>
              <a:rPr lang="en-US" sz="2000" dirty="0" err="1" smtClean="0">
                <a:solidFill>
                  <a:schemeClr val="tx1"/>
                </a:solidFill>
              </a:rPr>
              <a:t>lightblue</a:t>
            </a:r>
            <a:r>
              <a:rPr lang="en-US" sz="2000" dirty="0" smtClean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} else {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$("#</a:t>
            </a:r>
            <a:r>
              <a:rPr lang="en-US" sz="2000" dirty="0" err="1" smtClean="0">
                <a:solidFill>
                  <a:schemeClr val="tx1"/>
                </a:solidFill>
              </a:rPr>
              <a:t>studentPanel</a:t>
            </a:r>
            <a:r>
              <a:rPr lang="en-US" sz="2000" dirty="0" smtClean="0">
                <a:solidFill>
                  <a:schemeClr val="tx1"/>
                </a:solidFill>
              </a:rPr>
              <a:t>").</a:t>
            </a:r>
            <a:r>
              <a:rPr lang="en-US" sz="2000" dirty="0" err="1" smtClean="0">
                <a:solidFill>
                  <a:schemeClr val="tx1"/>
                </a:solidFill>
              </a:rPr>
              <a:t>css</a:t>
            </a:r>
            <a:r>
              <a:rPr lang="en-US" sz="2000" dirty="0" smtClean="0">
                <a:solidFill>
                  <a:schemeClr val="tx1"/>
                </a:solidFill>
              </a:rPr>
              <a:t>("background-color","</a:t>
            </a:r>
            <a:r>
              <a:rPr lang="en-US" sz="2000" dirty="0" err="1" smtClean="0">
                <a:solidFill>
                  <a:schemeClr val="tx1"/>
                </a:solidFill>
              </a:rPr>
              <a:t>lightpink</a:t>
            </a:r>
            <a:r>
              <a:rPr lang="en-US" sz="2000" dirty="0" smtClean="0">
                <a:solidFill>
                  <a:schemeClr val="tx1"/>
                </a:solidFill>
              </a:rPr>
              <a:t>");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do I add (instead of replacing) a Person to the DIV if the shift key is pressed while the mouse moves?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$("#</a:t>
            </a:r>
            <a:r>
              <a:rPr lang="en-US" sz="2000" dirty="0" err="1" smtClean="0">
                <a:solidFill>
                  <a:schemeClr val="tx1"/>
                </a:solidFill>
              </a:rPr>
              <a:t>studentPanel</a:t>
            </a:r>
            <a:r>
              <a:rPr lang="en-US" sz="2000" dirty="0" smtClean="0">
                <a:solidFill>
                  <a:schemeClr val="tx1"/>
                </a:solidFill>
              </a:rPr>
              <a:t>").html($("#</a:t>
            </a:r>
            <a:r>
              <a:rPr lang="en-US" sz="2000" dirty="0" err="1" smtClean="0">
                <a:solidFill>
                  <a:schemeClr val="tx1"/>
                </a:solidFill>
              </a:rPr>
              <a:t>studentPanel</a:t>
            </a:r>
            <a:r>
              <a:rPr lang="en-US" sz="2000" dirty="0" smtClean="0">
                <a:solidFill>
                  <a:schemeClr val="tx1"/>
                </a:solidFill>
              </a:rPr>
              <a:t>").html() + "&lt;</a:t>
            </a:r>
            <a:r>
              <a:rPr lang="en-US" sz="2000" dirty="0" err="1" smtClean="0">
                <a:solidFill>
                  <a:schemeClr val="tx1"/>
                </a:solidFill>
              </a:rPr>
              <a:t>br</a:t>
            </a:r>
            <a:r>
              <a:rPr lang="en-US" sz="2000" dirty="0" smtClean="0">
                <a:solidFill>
                  <a:schemeClr val="tx1"/>
                </a:solidFill>
              </a:rPr>
              <a:t>&gt;Hello " + personne.name + " (" + </a:t>
            </a:r>
            <a:r>
              <a:rPr lang="en-US" sz="2000" dirty="0" err="1" smtClean="0">
                <a:solidFill>
                  <a:schemeClr val="tx1"/>
                </a:solidFill>
              </a:rPr>
              <a:t>personne.gender</a:t>
            </a:r>
            <a:r>
              <a:rPr lang="en-US" sz="2000" dirty="0" smtClean="0">
                <a:solidFill>
                  <a:schemeClr val="tx1"/>
                </a:solidFill>
              </a:rPr>
              <a:t> + ")!");</a:t>
            </a:r>
          </a:p>
        </p:txBody>
      </p:sp>
    </p:spTree>
    <p:extLst>
      <p:ext uri="{BB962C8B-B14F-4D97-AF65-F5344CB8AC3E}">
        <p14:creationId xmlns:p14="http://schemas.microsoft.com/office/powerpoint/2010/main" val="190434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Experiment with the Chance.js library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8352928" cy="30243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can use the Chance.js library to generate random values for my objects?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new Person(chance.name({ gender: gen }),gen,chance.zip());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2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Load the rooms via AJAX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352928" cy="302433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How to I create a </a:t>
            </a:r>
            <a:r>
              <a:rPr lang="en-US" sz="1500" dirty="0" err="1" smtClean="0">
                <a:solidFill>
                  <a:schemeClr val="tx1"/>
                </a:solidFill>
              </a:rPr>
              <a:t>rooms.json</a:t>
            </a:r>
            <a:r>
              <a:rPr lang="en-US" sz="1500" dirty="0" smtClean="0">
                <a:solidFill>
                  <a:schemeClr val="tx1"/>
                </a:solidFill>
              </a:rPr>
              <a:t> file to store the rooms information (i.e. what is the content of this file?)?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"rooms": [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{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    "room": "143"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},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{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    "room": "223"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},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{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    "room": "113"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}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]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/>
                </a:solidFill>
              </a:rPr>
              <a:t>How do I use JQuery to load the </a:t>
            </a:r>
            <a:r>
              <a:rPr lang="en-US" sz="1500" dirty="0" err="1" smtClean="0">
                <a:solidFill>
                  <a:schemeClr val="tx1"/>
                </a:solidFill>
              </a:rPr>
              <a:t>rooms.json</a:t>
            </a:r>
            <a:r>
              <a:rPr lang="en-US" sz="1500" dirty="0" smtClean="0">
                <a:solidFill>
                  <a:schemeClr val="tx1"/>
                </a:solidFill>
              </a:rPr>
              <a:t> asynchronously and to update the DOM?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$.</a:t>
            </a:r>
            <a:r>
              <a:rPr lang="en-US" sz="1500" dirty="0" err="1" smtClean="0">
                <a:solidFill>
                  <a:schemeClr val="tx1"/>
                </a:solidFill>
              </a:rPr>
              <a:t>getJSON</a:t>
            </a:r>
            <a:r>
              <a:rPr lang="en-US" sz="1500" dirty="0" smtClean="0">
                <a:solidFill>
                  <a:schemeClr val="tx1"/>
                </a:solidFill>
              </a:rPr>
              <a:t>("</a:t>
            </a:r>
            <a:r>
              <a:rPr lang="en-US" sz="1500" dirty="0" err="1" smtClean="0">
                <a:solidFill>
                  <a:schemeClr val="tx1"/>
                </a:solidFill>
              </a:rPr>
              <a:t>rooms.json</a:t>
            </a:r>
            <a:r>
              <a:rPr lang="en-US" sz="1500" dirty="0" smtClean="0">
                <a:solidFill>
                  <a:schemeClr val="tx1"/>
                </a:solidFill>
              </a:rPr>
              <a:t>", function( data ) {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$.each( </a:t>
            </a:r>
            <a:r>
              <a:rPr lang="en-US" sz="1500" dirty="0" err="1" smtClean="0">
                <a:solidFill>
                  <a:schemeClr val="tx1"/>
                </a:solidFill>
              </a:rPr>
              <a:t>data.rooms</a:t>
            </a:r>
            <a:r>
              <a:rPr lang="en-US" sz="1500" dirty="0" smtClean="0">
                <a:solidFill>
                  <a:schemeClr val="tx1"/>
                </a:solidFill>
              </a:rPr>
              <a:t>, function( key, </a:t>
            </a:r>
            <a:r>
              <a:rPr lang="en-US" sz="1500" dirty="0" err="1" smtClean="0">
                <a:solidFill>
                  <a:schemeClr val="tx1"/>
                </a:solidFill>
              </a:rPr>
              <a:t>val</a:t>
            </a:r>
            <a:r>
              <a:rPr lang="en-US" sz="1500" dirty="0" smtClean="0">
                <a:solidFill>
                  <a:schemeClr val="tx1"/>
                </a:solidFill>
              </a:rPr>
              <a:t> ) {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  $("#</a:t>
            </a:r>
            <a:r>
              <a:rPr lang="en-US" sz="1500" dirty="0" err="1" smtClean="0">
                <a:solidFill>
                  <a:schemeClr val="tx1"/>
                </a:solidFill>
              </a:rPr>
              <a:t>roomPanel</a:t>
            </a:r>
            <a:r>
              <a:rPr lang="en-US" sz="1500" dirty="0" smtClean="0">
                <a:solidFill>
                  <a:schemeClr val="tx1"/>
                </a:solidFill>
              </a:rPr>
              <a:t>").html($("#</a:t>
            </a:r>
            <a:r>
              <a:rPr lang="en-US" sz="1500" dirty="0" err="1" smtClean="0">
                <a:solidFill>
                  <a:schemeClr val="tx1"/>
                </a:solidFill>
              </a:rPr>
              <a:t>roomPanel</a:t>
            </a:r>
            <a:r>
              <a:rPr lang="en-US" sz="1500" dirty="0" smtClean="0">
                <a:solidFill>
                  <a:schemeClr val="tx1"/>
                </a:solidFill>
              </a:rPr>
              <a:t>").html() + "&lt;/</a:t>
            </a:r>
            <a:r>
              <a:rPr lang="en-US" sz="1500" dirty="0" err="1" smtClean="0">
                <a:solidFill>
                  <a:schemeClr val="tx1"/>
                </a:solidFill>
              </a:rPr>
              <a:t>br</a:t>
            </a:r>
            <a:r>
              <a:rPr lang="en-US" sz="1500" dirty="0" smtClean="0">
                <a:solidFill>
                  <a:schemeClr val="tx1"/>
                </a:solidFill>
              </a:rPr>
              <a:t>&gt;Room: " + </a:t>
            </a:r>
            <a:r>
              <a:rPr lang="en-US" sz="1500" dirty="0" err="1" smtClean="0">
                <a:solidFill>
                  <a:schemeClr val="tx1"/>
                </a:solidFill>
              </a:rPr>
              <a:t>val.room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  });</a:t>
            </a:r>
          </a:p>
          <a:p>
            <a:pPr algn="l"/>
            <a:r>
              <a:rPr lang="en-US" sz="1500" dirty="0" smtClean="0">
                <a:solidFill>
                  <a:schemeClr val="tx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2682688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594</Words>
  <Application>Microsoft Office PowerPoint</Application>
  <PresentationFormat>Affichage à l'écran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Design and setup your development environment</vt:lpstr>
      <vt:lpstr>Create a simple web page</vt:lpstr>
      <vt:lpstr>Integrate JQuery and implement the clock</vt:lpstr>
      <vt:lpstr>Implement the "Show alert" button</vt:lpstr>
      <vt:lpstr>Display the mouse coordinates in the DOM (in the footer)</vt:lpstr>
      <vt:lpstr>Define a Constructor for creating Person objects</vt:lpstr>
      <vt:lpstr>Display Person objects in the DOM</vt:lpstr>
      <vt:lpstr>Experiment with the Chance.js library</vt:lpstr>
      <vt:lpstr>Load the rooms via AJAX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setup your development environment</dc:title>
  <dc:creator>admin</dc:creator>
  <cp:lastModifiedBy>admin</cp:lastModifiedBy>
  <cp:revision>12</cp:revision>
  <dcterms:created xsi:type="dcterms:W3CDTF">2014-09-28T15:44:42Z</dcterms:created>
  <dcterms:modified xsi:type="dcterms:W3CDTF">2014-09-28T16:02:12Z</dcterms:modified>
</cp:coreProperties>
</file>