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0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8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58F0-B98D-41EE-A5C8-0BD046E49DA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152-0734-42C1-9B15-9CF3DAA00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34" y="333608"/>
            <a:ext cx="2645734" cy="28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raccio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" y="1036831"/>
            <a:ext cx="4521559" cy="45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iki.seeedstudio.com/images/7/7f/Bluetooth_Shiled_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04" y="865539"/>
            <a:ext cx="2424842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u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00" y="2653013"/>
            <a:ext cx="2226334" cy="2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cxnSpLocks/>
            <a:endCxn id="1032" idx="3"/>
          </p:cNvCxnSpPr>
          <p:nvPr/>
        </p:nvCxnSpPr>
        <p:spPr>
          <a:xfrm rot="10800000" flipV="1">
            <a:off x="6124347" y="1774588"/>
            <a:ext cx="566575" cy="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1513" y="549279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Shield V2.0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1586" y="4233384"/>
            <a:ext cx="16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6" y="2990889"/>
            <a:ext cx="685658" cy="6879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66491" y="1729176"/>
            <a:ext cx="22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Braccio robotic arm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392" y="2653013"/>
            <a:ext cx="12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sensor</a:t>
            </a:r>
          </a:p>
        </p:txBody>
      </p:sp>
      <p:cxnSp>
        <p:nvCxnSpPr>
          <p:cNvPr id="26" name="Elbow Connector 25"/>
          <p:cNvCxnSpPr>
            <a:cxnSpLocks/>
            <a:stCxn id="5" idx="2"/>
            <a:endCxn id="1030" idx="2"/>
          </p:cNvCxnSpPr>
          <p:nvPr/>
        </p:nvCxnSpPr>
        <p:spPr>
          <a:xfrm rot="16200000" flipH="1">
            <a:off x="2555282" y="2297062"/>
            <a:ext cx="1200468" cy="3964102"/>
          </a:xfrm>
          <a:prstGeom prst="bentConnector3">
            <a:avLst>
              <a:gd name="adj1" fmla="val 119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</p:cNvCxnSpPr>
          <p:nvPr/>
        </p:nvCxnSpPr>
        <p:spPr>
          <a:xfrm rot="10800000" flipV="1">
            <a:off x="3369027" y="3768563"/>
            <a:ext cx="6553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D60DCEB1-D5CF-4E92-B4FD-E454C6C9BD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6391" y="2657127"/>
            <a:ext cx="465803" cy="15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8EFB4432-60A6-460B-A724-027494FD1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5615" y="1036831"/>
            <a:ext cx="1409490" cy="1409490"/>
          </a:xfrm>
          <a:prstGeom prst="rect">
            <a:avLst/>
          </a:prstGeom>
        </p:spPr>
      </p:pic>
      <p:cxnSp>
        <p:nvCxnSpPr>
          <p:cNvPr id="34" name="Elbow Connector 41">
            <a:extLst>
              <a:ext uri="{FF2B5EF4-FFF2-40B4-BE49-F238E27FC236}">
                <a16:creationId xmlns:a16="http://schemas.microsoft.com/office/drawing/2014/main" id="{28FEFA76-D22B-4FE1-89F9-AD45518530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4389" y="1774586"/>
            <a:ext cx="35706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67A3B6D4-4EA2-4559-9075-68E41B6EC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34" y="1250922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Bartsch, Tobias</dc:creator>
  <cp:lastModifiedBy>Andreas</cp:lastModifiedBy>
  <cp:revision>8</cp:revision>
  <dcterms:created xsi:type="dcterms:W3CDTF">2017-11-13T21:36:50Z</dcterms:created>
  <dcterms:modified xsi:type="dcterms:W3CDTF">2018-02-03T12:35:36Z</dcterms:modified>
</cp:coreProperties>
</file>