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8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58F0-B98D-41EE-A5C8-0BD046E49DAF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152-0734-42C1-9B15-9CF3DAA00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28" y="3868754"/>
            <a:ext cx="2645734" cy="2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raccio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" y="896173"/>
            <a:ext cx="4521559" cy="45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ki.seeedstudio.com/images/7/7f/Bluetooth_Shiled_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86" y="788905"/>
            <a:ext cx="2424842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u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94" y="2557700"/>
            <a:ext cx="2226334" cy="2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0"/>
            <a:endCxn id="1032" idx="3"/>
          </p:cNvCxnSpPr>
          <p:nvPr/>
        </p:nvCxnSpPr>
        <p:spPr>
          <a:xfrm rot="16200000" flipV="1">
            <a:off x="6284565" y="2121923"/>
            <a:ext cx="2170794" cy="1322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42008" y="2156604"/>
            <a:ext cx="0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2194" y="526841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Bluetooth </a:t>
            </a:r>
            <a:r>
              <a:rPr lang="de-DE" dirty="0" err="1"/>
              <a:t>S</a:t>
            </a:r>
            <a:r>
              <a:rPr lang="de-DE" dirty="0" err="1" smtClean="0"/>
              <a:t>hield</a:t>
            </a:r>
            <a:r>
              <a:rPr lang="de-DE" dirty="0" smtClean="0"/>
              <a:t> V2.0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4121590" y="2709074"/>
            <a:ext cx="16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146" y="5133339"/>
            <a:ext cx="1546100" cy="1026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496" y="5435484"/>
            <a:ext cx="685658" cy="687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87319" y="1513293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Tinkerkit</a:t>
            </a:r>
            <a:r>
              <a:rPr lang="de-DE" dirty="0" smtClean="0"/>
              <a:t> </a:t>
            </a:r>
            <a:r>
              <a:rPr lang="de-DE" dirty="0" err="1" smtClean="0"/>
              <a:t>Robotic</a:t>
            </a:r>
            <a:r>
              <a:rPr lang="de-DE" dirty="0" smtClean="0"/>
              <a:t> Arm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1277996" y="6038414"/>
            <a:ext cx="16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Alcohol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3577216" y="6038225"/>
            <a:ext cx="16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RGB </a:t>
            </a:r>
            <a:r>
              <a:rPr lang="de-DE" dirty="0" err="1" smtClean="0"/>
              <a:t>sensor</a:t>
            </a:r>
            <a:endParaRPr lang="de-DE" dirty="0"/>
          </a:p>
        </p:txBody>
      </p:sp>
      <p:cxnSp>
        <p:nvCxnSpPr>
          <p:cNvPr id="26" name="Elbow Connector 25"/>
          <p:cNvCxnSpPr>
            <a:stCxn id="5" idx="0"/>
            <a:endCxn id="1030" idx="2"/>
          </p:cNvCxnSpPr>
          <p:nvPr/>
        </p:nvCxnSpPr>
        <p:spPr>
          <a:xfrm rot="5400000" flipH="1" flipV="1">
            <a:off x="4555118" y="4395241"/>
            <a:ext cx="651450" cy="1429036"/>
          </a:xfrm>
          <a:prstGeom prst="bentConnector3">
            <a:avLst>
              <a:gd name="adj1" fmla="val 7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0"/>
            <a:endCxn id="1030" idx="2"/>
          </p:cNvCxnSpPr>
          <p:nvPr/>
        </p:nvCxnSpPr>
        <p:spPr>
          <a:xfrm rot="5400000" flipH="1" flipV="1">
            <a:off x="3640126" y="3178105"/>
            <a:ext cx="349305" cy="356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30" idx="1"/>
          </p:cNvCxnSpPr>
          <p:nvPr/>
        </p:nvCxnSpPr>
        <p:spPr>
          <a:xfrm rot="10800000">
            <a:off x="3707536" y="2924355"/>
            <a:ext cx="774659" cy="746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Bartsch, Tobias</dc:creator>
  <cp:lastModifiedBy>Bartsch, Tobias</cp:lastModifiedBy>
  <cp:revision>2</cp:revision>
  <dcterms:created xsi:type="dcterms:W3CDTF">2017-11-13T21:36:50Z</dcterms:created>
  <dcterms:modified xsi:type="dcterms:W3CDTF">2017-11-13T21:45:12Z</dcterms:modified>
</cp:coreProperties>
</file>