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41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8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3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0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0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8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84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94" y="256977"/>
            <a:ext cx="2645734" cy="28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raccio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" y="1036831"/>
            <a:ext cx="4521559" cy="45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iki.seeedstudio.com/images/7/7f/Bluetooth_Shiled_v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86" y="788905"/>
            <a:ext cx="2424842" cy="18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u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94" y="2557700"/>
            <a:ext cx="2226334" cy="22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1028" idx="1"/>
            <a:endCxn id="1032" idx="3"/>
          </p:cNvCxnSpPr>
          <p:nvPr/>
        </p:nvCxnSpPr>
        <p:spPr>
          <a:xfrm rot="10800000" flipV="1">
            <a:off x="6708528" y="1697958"/>
            <a:ext cx="32016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28272" y="2223138"/>
            <a:ext cx="0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82194" y="526841"/>
            <a:ext cx="22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Bluetooth Shield V2.0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50528" y="4260558"/>
            <a:ext cx="16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Uno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36" y="2990889"/>
            <a:ext cx="685658" cy="6879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911578" y="1697958"/>
            <a:ext cx="22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Braccio robotic </a:t>
            </a:r>
            <a:r>
              <a:rPr lang="en-US" dirty="0"/>
              <a:t>a</a:t>
            </a:r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2392" y="2653013"/>
            <a:ext cx="12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 sensor</a:t>
            </a:r>
            <a:endParaRPr lang="en-US" dirty="0"/>
          </a:p>
        </p:txBody>
      </p:sp>
      <p:cxnSp>
        <p:nvCxnSpPr>
          <p:cNvPr id="26" name="Elbow Connector 25"/>
          <p:cNvCxnSpPr>
            <a:endCxn id="1030" idx="2"/>
          </p:cNvCxnSpPr>
          <p:nvPr/>
        </p:nvCxnSpPr>
        <p:spPr>
          <a:xfrm>
            <a:off x="1173465" y="3678879"/>
            <a:ext cx="4421896" cy="1105155"/>
          </a:xfrm>
          <a:prstGeom prst="bentConnector4">
            <a:avLst>
              <a:gd name="adj1" fmla="val 152"/>
              <a:gd name="adj2" fmla="val 120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30" idx="1"/>
          </p:cNvCxnSpPr>
          <p:nvPr/>
        </p:nvCxnSpPr>
        <p:spPr>
          <a:xfrm rot="10800000">
            <a:off x="3683480" y="3666227"/>
            <a:ext cx="798715" cy="4641"/>
          </a:xfrm>
          <a:prstGeom prst="bentConnector3">
            <a:avLst>
              <a:gd name="adj1" fmla="val 104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Bartsch, Tobias</dc:creator>
  <cp:lastModifiedBy>Bartsch, Tobias</cp:lastModifiedBy>
  <cp:revision>4</cp:revision>
  <dcterms:created xsi:type="dcterms:W3CDTF">2017-11-13T21:36:50Z</dcterms:created>
  <dcterms:modified xsi:type="dcterms:W3CDTF">2017-11-19T20:17:46Z</dcterms:modified>
</cp:coreProperties>
</file>