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choenp711/QuickSho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9A1D-911D-4350-BFB1-BCA8D0251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3B56A-DD6E-4C13-A688-5E61C8D9C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D68328"/>
                </a:solidFill>
              </a:rPr>
              <a:t>Phillip Schoen</a:t>
            </a:r>
          </a:p>
        </p:txBody>
      </p:sp>
    </p:spTree>
    <p:extLst>
      <p:ext uri="{BB962C8B-B14F-4D97-AF65-F5344CB8AC3E}">
        <p14:creationId xmlns:p14="http://schemas.microsoft.com/office/powerpoint/2010/main" val="47241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88EB-8BD1-4307-83C4-A5050B8AB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15E1-C772-4B7F-A98B-258977770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68328"/>
                </a:solidFill>
              </a:rPr>
              <a:t>Android application to make shopping more efficient</a:t>
            </a:r>
          </a:p>
          <a:p>
            <a:r>
              <a:rPr lang="en-US" dirty="0">
                <a:solidFill>
                  <a:srgbClr val="D68328"/>
                </a:solidFill>
              </a:rPr>
              <a:t>Most efficient path through grocery store based on user shopping list</a:t>
            </a:r>
          </a:p>
          <a:p>
            <a:endParaRPr lang="en-US" dirty="0">
              <a:solidFill>
                <a:srgbClr val="D6832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D1BB2-A051-4258-BD59-376F34FB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186575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2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904B-3741-4854-9998-B9CECE42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E0E9-1192-4E49-8575-FED8E815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68328"/>
                </a:solidFill>
              </a:rPr>
              <a:t>Overall make shopping more efficient</a:t>
            </a:r>
          </a:p>
          <a:p>
            <a:r>
              <a:rPr lang="en-US" dirty="0">
                <a:solidFill>
                  <a:srgbClr val="D68328"/>
                </a:solidFill>
              </a:rPr>
              <a:t>Get through grocery store quicker </a:t>
            </a:r>
          </a:p>
          <a:p>
            <a:r>
              <a:rPr lang="en-US" dirty="0">
                <a:solidFill>
                  <a:srgbClr val="D68328"/>
                </a:solidFill>
              </a:rPr>
              <a:t>Find items faster</a:t>
            </a:r>
          </a:p>
          <a:p>
            <a:r>
              <a:rPr lang="en-US" dirty="0">
                <a:solidFill>
                  <a:srgbClr val="D68328"/>
                </a:solidFill>
              </a:rPr>
              <a:t>Stick to shopping list</a:t>
            </a:r>
          </a:p>
          <a:p>
            <a:r>
              <a:rPr lang="en-US" dirty="0">
                <a:solidFill>
                  <a:srgbClr val="D68328"/>
                </a:solidFill>
              </a:rPr>
              <a:t>Limit impulse buys</a:t>
            </a:r>
          </a:p>
          <a:p>
            <a:pPr lvl="1"/>
            <a:r>
              <a:rPr lang="en-US" dirty="0">
                <a:solidFill>
                  <a:srgbClr val="D68328"/>
                </a:solidFill>
              </a:rPr>
              <a:t>Spend less money</a:t>
            </a:r>
          </a:p>
          <a:p>
            <a:endParaRPr lang="en-US" dirty="0">
              <a:solidFill>
                <a:srgbClr val="D68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582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68061-B985-465E-A4F5-A712C194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How I did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ABE07-45C3-4CD6-A421-1B7CCC8A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957349" cy="43023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D68328"/>
                </a:solidFill>
              </a:rPr>
              <a:t>Research </a:t>
            </a:r>
          </a:p>
          <a:p>
            <a:r>
              <a:rPr lang="en-US" dirty="0">
                <a:solidFill>
                  <a:srgbClr val="D68328"/>
                </a:solidFill>
              </a:rPr>
              <a:t>Android Studio</a:t>
            </a:r>
          </a:p>
          <a:p>
            <a:pPr lvl="1"/>
            <a:r>
              <a:rPr lang="en-US" dirty="0">
                <a:solidFill>
                  <a:srgbClr val="D68328"/>
                </a:solidFill>
              </a:rPr>
              <a:t>Emulator</a:t>
            </a:r>
          </a:p>
          <a:p>
            <a:r>
              <a:rPr lang="en-US" dirty="0">
                <a:solidFill>
                  <a:srgbClr val="D68328"/>
                </a:solidFill>
              </a:rPr>
              <a:t>Java</a:t>
            </a:r>
          </a:p>
          <a:p>
            <a:pPr lvl="1"/>
            <a:r>
              <a:rPr lang="en-US" dirty="0">
                <a:solidFill>
                  <a:srgbClr val="D68328"/>
                </a:solidFill>
              </a:rPr>
              <a:t>Activities</a:t>
            </a:r>
          </a:p>
          <a:p>
            <a:pPr lvl="2"/>
            <a:r>
              <a:rPr lang="en-US" dirty="0">
                <a:solidFill>
                  <a:srgbClr val="D68328"/>
                </a:solidFill>
              </a:rPr>
              <a:t>Intents</a:t>
            </a:r>
          </a:p>
          <a:p>
            <a:pPr lvl="3"/>
            <a:r>
              <a:rPr lang="en-US" dirty="0">
                <a:solidFill>
                  <a:srgbClr val="D68328"/>
                </a:solidFill>
              </a:rPr>
              <a:t>Extras</a:t>
            </a:r>
          </a:p>
          <a:p>
            <a:pPr lvl="1"/>
            <a:r>
              <a:rPr lang="en-US" dirty="0">
                <a:solidFill>
                  <a:srgbClr val="D68328"/>
                </a:solidFill>
              </a:rPr>
              <a:t>Recycler Views/adapters</a:t>
            </a:r>
          </a:p>
          <a:p>
            <a:pPr lvl="1"/>
            <a:r>
              <a:rPr lang="en-US" dirty="0">
                <a:solidFill>
                  <a:srgbClr val="D68328"/>
                </a:solidFill>
              </a:rPr>
              <a:t>Broadcast Receivers</a:t>
            </a:r>
          </a:p>
          <a:p>
            <a:pPr lvl="1"/>
            <a:r>
              <a:rPr lang="en-US" dirty="0">
                <a:solidFill>
                  <a:srgbClr val="D68328"/>
                </a:solidFill>
              </a:rPr>
              <a:t>Callbacks</a:t>
            </a:r>
          </a:p>
          <a:p>
            <a:pPr lvl="1"/>
            <a:r>
              <a:rPr lang="en-US" dirty="0">
                <a:solidFill>
                  <a:srgbClr val="D68328"/>
                </a:solidFill>
              </a:rPr>
              <a:t>List optimization</a:t>
            </a:r>
          </a:p>
          <a:p>
            <a:endParaRPr lang="en-US" dirty="0">
              <a:solidFill>
                <a:srgbClr val="D68328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116B0-E7A5-4101-88F5-F0E32A732C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83"/>
          <a:stretch/>
        </p:blipFill>
        <p:spPr>
          <a:xfrm>
            <a:off x="3764132" y="0"/>
            <a:ext cx="8427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9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CDF4-7B7D-4C80-BEE0-ACDA38E72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 did it </a:t>
            </a:r>
            <a:r>
              <a:rPr lang="en-US" dirty="0" err="1"/>
              <a:t>cont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80D4D-5602-454C-B6F9-8B5E8585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68328"/>
                </a:solidFill>
              </a:rPr>
              <a:t>XML</a:t>
            </a:r>
          </a:p>
          <a:p>
            <a:pPr lvl="1"/>
            <a:r>
              <a:rPr lang="en-US" dirty="0">
                <a:solidFill>
                  <a:srgbClr val="D68328"/>
                </a:solidFill>
              </a:rPr>
              <a:t>Layout</a:t>
            </a:r>
          </a:p>
          <a:p>
            <a:r>
              <a:rPr lang="en-US" dirty="0">
                <a:solidFill>
                  <a:srgbClr val="D68328"/>
                </a:solidFill>
              </a:rPr>
              <a:t>Google Cloud Platform</a:t>
            </a:r>
          </a:p>
          <a:p>
            <a:pPr lvl="1"/>
            <a:r>
              <a:rPr lang="en-US" dirty="0">
                <a:solidFill>
                  <a:srgbClr val="D68328"/>
                </a:solidFill>
              </a:rPr>
              <a:t>MySQL database</a:t>
            </a:r>
          </a:p>
          <a:p>
            <a:pPr lvl="2"/>
            <a:r>
              <a:rPr lang="en-US" dirty="0">
                <a:solidFill>
                  <a:srgbClr val="D68328"/>
                </a:solidFill>
              </a:rPr>
              <a:t>PHP Script</a:t>
            </a:r>
          </a:p>
          <a:p>
            <a:pPr lvl="1"/>
            <a:r>
              <a:rPr lang="en-US" dirty="0">
                <a:solidFill>
                  <a:srgbClr val="D68328"/>
                </a:solidFill>
              </a:rPr>
              <a:t>Google Maps API</a:t>
            </a:r>
          </a:p>
          <a:p>
            <a:pPr lvl="2"/>
            <a:r>
              <a:rPr lang="en-US" dirty="0">
                <a:solidFill>
                  <a:srgbClr val="D68328"/>
                </a:solidFill>
              </a:rPr>
              <a:t>API Keys</a:t>
            </a:r>
          </a:p>
          <a:p>
            <a:r>
              <a:rPr lang="en-US" dirty="0">
                <a:solidFill>
                  <a:srgbClr val="D68328"/>
                </a:solidFill>
              </a:rPr>
              <a:t>Icon Generator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177FB-1D92-4B41-BAFA-8D24A3F4A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6" t="7778" r="156" b="21499"/>
          <a:stretch/>
        </p:blipFill>
        <p:spPr>
          <a:xfrm>
            <a:off x="3506301" y="1452979"/>
            <a:ext cx="8734251" cy="379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0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6C24-89FA-4B1C-BBED-67D15522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261A1-AE37-476F-880C-B7B4703B9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1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85A99-3359-4B37-9429-C97B84A7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 and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E293A-914C-48DF-9761-90987D287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68328"/>
                </a:solidFill>
              </a:rPr>
              <a:t>Fully working app</a:t>
            </a:r>
          </a:p>
          <a:p>
            <a:r>
              <a:rPr lang="en-US" dirty="0">
                <a:solidFill>
                  <a:srgbClr val="D68328"/>
                </a:solidFill>
              </a:rPr>
              <a:t>Source code, Documentation, Installation instructions</a:t>
            </a:r>
          </a:p>
          <a:p>
            <a:pPr lvl="1"/>
            <a:r>
              <a:rPr lang="en-US" dirty="0">
                <a:hlinkClick r:id="rId2"/>
              </a:rPr>
              <a:t>https://github.com/schoenp711/QuickShop/</a:t>
            </a:r>
            <a:endParaRPr lang="en-US" dirty="0"/>
          </a:p>
          <a:p>
            <a:r>
              <a:rPr lang="en-US" dirty="0">
                <a:solidFill>
                  <a:srgbClr val="D68328"/>
                </a:solidFill>
              </a:rPr>
              <a:t>More stores</a:t>
            </a:r>
          </a:p>
          <a:p>
            <a:r>
              <a:rPr lang="en-US" dirty="0">
                <a:solidFill>
                  <a:srgbClr val="D68328"/>
                </a:solidFill>
              </a:rPr>
              <a:t>Custom Items</a:t>
            </a:r>
          </a:p>
          <a:p>
            <a:r>
              <a:rPr lang="en-US" dirty="0">
                <a:solidFill>
                  <a:srgbClr val="D68328"/>
                </a:solidFill>
              </a:rPr>
              <a:t>Custom Images for items</a:t>
            </a:r>
          </a:p>
          <a:p>
            <a:r>
              <a:rPr lang="en-US" dirty="0">
                <a:solidFill>
                  <a:srgbClr val="D68328"/>
                </a:solidFill>
              </a:rPr>
              <a:t>Better design</a:t>
            </a:r>
          </a:p>
          <a:p>
            <a:r>
              <a:rPr lang="en-US" dirty="0">
                <a:solidFill>
                  <a:srgbClr val="D68328"/>
                </a:solidFill>
              </a:rPr>
              <a:t>More thorough algorithm </a:t>
            </a:r>
          </a:p>
          <a:p>
            <a:pPr lvl="1"/>
            <a:r>
              <a:rPr lang="en-US" dirty="0">
                <a:solidFill>
                  <a:srgbClr val="D68328"/>
                </a:solidFill>
              </a:rPr>
              <a:t>Fit more store designs </a:t>
            </a:r>
          </a:p>
        </p:txBody>
      </p:sp>
    </p:spTree>
    <p:extLst>
      <p:ext uri="{BB962C8B-B14F-4D97-AF65-F5344CB8AC3E}">
        <p14:creationId xmlns:p14="http://schemas.microsoft.com/office/powerpoint/2010/main" val="417361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7419-4A44-4240-8B91-337F17F12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BAAB4-B331-4165-B6FC-98180A4E7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68328"/>
                </a:solidFill>
              </a:rPr>
              <a:t>146 store items</a:t>
            </a:r>
          </a:p>
          <a:p>
            <a:r>
              <a:rPr lang="en-US" dirty="0">
                <a:solidFill>
                  <a:srgbClr val="D68328"/>
                </a:solidFill>
              </a:rPr>
              <a:t>2558 lines of code</a:t>
            </a:r>
          </a:p>
          <a:p>
            <a:r>
              <a:rPr lang="en-US" dirty="0">
                <a:solidFill>
                  <a:srgbClr val="D68328"/>
                </a:solidFill>
              </a:rPr>
              <a:t>73 days </a:t>
            </a:r>
          </a:p>
          <a:p>
            <a:r>
              <a:rPr lang="en-US" dirty="0">
                <a:solidFill>
                  <a:srgbClr val="D68328"/>
                </a:solidFill>
              </a:rPr>
              <a:t>10.18 MB</a:t>
            </a:r>
          </a:p>
          <a:p>
            <a:endParaRPr lang="en-US" dirty="0">
              <a:solidFill>
                <a:srgbClr val="D68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95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5392F-E7DA-4C8D-828B-354EE2D6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1CD88-4A12-4ACB-9CCF-7CA4587C3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D68328"/>
                </a:solidFill>
              </a:rPr>
              <a:t>Dr. Simon</a:t>
            </a:r>
          </a:p>
          <a:p>
            <a:r>
              <a:rPr lang="en-US" dirty="0">
                <a:solidFill>
                  <a:srgbClr val="D68328"/>
                </a:solidFill>
              </a:rPr>
              <a:t>Duquesne University Math and Computer Science Department</a:t>
            </a:r>
          </a:p>
          <a:p>
            <a:r>
              <a:rPr lang="en-US" dirty="0">
                <a:solidFill>
                  <a:srgbClr val="D68328"/>
                </a:solidFill>
              </a:rPr>
              <a:t>Peers</a:t>
            </a:r>
          </a:p>
          <a:p>
            <a:r>
              <a:rPr lang="en-US" dirty="0">
                <a:solidFill>
                  <a:srgbClr val="D68328"/>
                </a:solidFill>
              </a:rPr>
              <a:t>My mom</a:t>
            </a:r>
          </a:p>
        </p:txBody>
      </p:sp>
    </p:spTree>
    <p:extLst>
      <p:ext uri="{BB962C8B-B14F-4D97-AF65-F5344CB8AC3E}">
        <p14:creationId xmlns:p14="http://schemas.microsoft.com/office/powerpoint/2010/main" val="5271018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161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QuickShop</vt:lpstr>
      <vt:lpstr>What it is</vt:lpstr>
      <vt:lpstr>Purpose</vt:lpstr>
      <vt:lpstr>How I did it</vt:lpstr>
      <vt:lpstr>How I did it cont…</vt:lpstr>
      <vt:lpstr>Demonstration</vt:lpstr>
      <vt:lpstr>Outcome and improvements</vt:lpstr>
      <vt:lpstr>By the numbers</vt:lpstr>
      <vt:lpstr>Special 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QuickShop</dc:title>
  <dc:creator>Phillip Schoen</dc:creator>
  <cp:lastModifiedBy>Phillip Schoen</cp:lastModifiedBy>
  <cp:revision>24</cp:revision>
  <dcterms:created xsi:type="dcterms:W3CDTF">2019-04-18T20:37:44Z</dcterms:created>
  <dcterms:modified xsi:type="dcterms:W3CDTF">2019-04-19T16:13:16Z</dcterms:modified>
</cp:coreProperties>
</file>