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897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EDE45-2DB6-1E40-A09E-55F3268EF71F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9CC787-EAB0-4A42-8014-B8186811D3A5}">
      <dgm:prSet phldrT="[Text]"/>
      <dgm:spPr/>
      <dgm:t>
        <a:bodyPr/>
        <a:lstStyle/>
        <a:p>
          <a:r>
            <a:rPr lang="en-US" dirty="0" err="1"/>
            <a:t>Covid</a:t>
          </a:r>
          <a:r>
            <a:rPr lang="en-US" dirty="0"/>
            <a:t> 19</a:t>
          </a:r>
        </a:p>
      </dgm:t>
    </dgm:pt>
    <dgm:pt modelId="{A8A7CEF6-C13A-BC48-A29E-36CCCB937675}" type="parTrans" cxnId="{B4E51BCD-ACFB-D442-8C7E-C47A9FEA0CDC}">
      <dgm:prSet/>
      <dgm:spPr/>
      <dgm:t>
        <a:bodyPr/>
        <a:lstStyle/>
        <a:p>
          <a:endParaRPr lang="en-US"/>
        </a:p>
      </dgm:t>
    </dgm:pt>
    <dgm:pt modelId="{A582D914-A1A5-A54C-8974-A7ACEE602B55}" type="sibTrans" cxnId="{B4E51BCD-ACFB-D442-8C7E-C47A9FEA0CDC}">
      <dgm:prSet/>
      <dgm:spPr/>
      <dgm:t>
        <a:bodyPr/>
        <a:lstStyle/>
        <a:p>
          <a:endParaRPr lang="en-US"/>
        </a:p>
      </dgm:t>
    </dgm:pt>
    <dgm:pt modelId="{9692D27D-52D9-6A4E-B17D-0C5B4D7E0715}">
      <dgm:prSet phldrT="[Text]"/>
      <dgm:spPr/>
      <dgm:t>
        <a:bodyPr/>
        <a:lstStyle/>
        <a:p>
          <a:r>
            <a:rPr lang="en-US" dirty="0"/>
            <a:t>Offers better jobs, and choices in fields I want to be in.</a:t>
          </a:r>
        </a:p>
      </dgm:t>
    </dgm:pt>
    <dgm:pt modelId="{2662E9F5-690E-B84A-992A-A0C2A05A0F49}" type="parTrans" cxnId="{856F38B8-33D4-F743-AE8B-9FD8D575165F}">
      <dgm:prSet/>
      <dgm:spPr/>
      <dgm:t>
        <a:bodyPr/>
        <a:lstStyle/>
        <a:p>
          <a:endParaRPr lang="en-US"/>
        </a:p>
      </dgm:t>
    </dgm:pt>
    <dgm:pt modelId="{8F2FB567-B618-6C42-8C6D-FE8BF603526C}" type="sibTrans" cxnId="{856F38B8-33D4-F743-AE8B-9FD8D575165F}">
      <dgm:prSet/>
      <dgm:spPr/>
      <dgm:t>
        <a:bodyPr/>
        <a:lstStyle/>
        <a:p>
          <a:endParaRPr lang="en-US"/>
        </a:p>
      </dgm:t>
    </dgm:pt>
    <dgm:pt modelId="{C12C10F6-84A2-DD4A-AE71-D371BE2447A1}">
      <dgm:prSet phldrT="[Text]"/>
      <dgm:spPr/>
      <dgm:t>
        <a:bodyPr/>
        <a:lstStyle/>
        <a:p>
          <a:r>
            <a:rPr lang="en-US" dirty="0"/>
            <a:t>Improve on Skillset	</a:t>
          </a:r>
        </a:p>
      </dgm:t>
    </dgm:pt>
    <dgm:pt modelId="{194AD24D-5E40-C247-A162-DDC0E11FB70A}" type="parTrans" cxnId="{AB989E68-D355-BF47-9817-AB3099F87433}">
      <dgm:prSet/>
      <dgm:spPr/>
      <dgm:t>
        <a:bodyPr/>
        <a:lstStyle/>
        <a:p>
          <a:endParaRPr lang="en-US"/>
        </a:p>
      </dgm:t>
    </dgm:pt>
    <dgm:pt modelId="{8797F854-C91C-B144-A50A-6BFADDF6E4DD}" type="sibTrans" cxnId="{AB989E68-D355-BF47-9817-AB3099F87433}">
      <dgm:prSet/>
      <dgm:spPr/>
      <dgm:t>
        <a:bodyPr/>
        <a:lstStyle/>
        <a:p>
          <a:endParaRPr lang="en-US"/>
        </a:p>
      </dgm:t>
    </dgm:pt>
    <dgm:pt modelId="{D8ECB58D-AA83-D64D-A710-963B1CA3B5FA}">
      <dgm:prSet phldrT="[Text]"/>
      <dgm:spPr/>
      <dgm:t>
        <a:bodyPr/>
        <a:lstStyle/>
        <a:p>
          <a:r>
            <a:rPr lang="en-US" dirty="0"/>
            <a:t>Understand tools and applications better and more efficiently.</a:t>
          </a:r>
        </a:p>
      </dgm:t>
    </dgm:pt>
    <dgm:pt modelId="{60D0C2A0-32B1-124A-B238-7C21A3F9DEEF}" type="parTrans" cxnId="{27576CF5-000F-EC42-AC52-E6823B7EB890}">
      <dgm:prSet/>
      <dgm:spPr/>
      <dgm:t>
        <a:bodyPr/>
        <a:lstStyle/>
        <a:p>
          <a:endParaRPr lang="en-US"/>
        </a:p>
      </dgm:t>
    </dgm:pt>
    <dgm:pt modelId="{1662DF18-2C94-1948-92B1-CF6A184637D1}" type="sibTrans" cxnId="{27576CF5-000F-EC42-AC52-E6823B7EB890}">
      <dgm:prSet/>
      <dgm:spPr/>
      <dgm:t>
        <a:bodyPr/>
        <a:lstStyle/>
        <a:p>
          <a:endParaRPr lang="en-US"/>
        </a:p>
      </dgm:t>
    </dgm:pt>
    <dgm:pt modelId="{38F0479A-E1AF-F649-B5DA-15BE451471AD}">
      <dgm:prSet phldrT="[Text]"/>
      <dgm:spPr/>
      <dgm:t>
        <a:bodyPr/>
        <a:lstStyle/>
        <a:p>
          <a:r>
            <a:rPr lang="en-US" dirty="0"/>
            <a:t>Career in Finance</a:t>
          </a:r>
        </a:p>
      </dgm:t>
    </dgm:pt>
    <dgm:pt modelId="{A2919F11-37A0-5340-B4BE-BA2BD8A95A6A}" type="parTrans" cxnId="{196F35C7-2244-CB45-B969-CEA7856FC0D7}">
      <dgm:prSet/>
      <dgm:spPr/>
      <dgm:t>
        <a:bodyPr/>
        <a:lstStyle/>
        <a:p>
          <a:endParaRPr lang="en-US"/>
        </a:p>
      </dgm:t>
    </dgm:pt>
    <dgm:pt modelId="{E2DFB5ED-85B0-FF44-90C6-85C35E829797}" type="sibTrans" cxnId="{196F35C7-2244-CB45-B969-CEA7856FC0D7}">
      <dgm:prSet/>
      <dgm:spPr/>
      <dgm:t>
        <a:bodyPr/>
        <a:lstStyle/>
        <a:p>
          <a:endParaRPr lang="en-US"/>
        </a:p>
      </dgm:t>
    </dgm:pt>
    <dgm:pt modelId="{EB53B086-EBC3-6C43-AAD2-362E4510F231}">
      <dgm:prSet phldrT="[Text]"/>
      <dgm:spPr/>
      <dgm:t>
        <a:bodyPr/>
        <a:lstStyle/>
        <a:p>
          <a:r>
            <a:rPr lang="en-US" dirty="0"/>
            <a:t>Secure job with better pay.</a:t>
          </a:r>
        </a:p>
      </dgm:t>
    </dgm:pt>
    <dgm:pt modelId="{203F4237-0689-7E4C-AE8F-B826439B052B}" type="parTrans" cxnId="{F3BF9CFE-8C65-0647-B27A-1258988A64E3}">
      <dgm:prSet/>
      <dgm:spPr/>
      <dgm:t>
        <a:bodyPr/>
        <a:lstStyle/>
        <a:p>
          <a:endParaRPr lang="en-US"/>
        </a:p>
      </dgm:t>
    </dgm:pt>
    <dgm:pt modelId="{A43C502E-8DE2-B64C-82D7-91EF9871105F}" type="sibTrans" cxnId="{F3BF9CFE-8C65-0647-B27A-1258988A64E3}">
      <dgm:prSet/>
      <dgm:spPr/>
      <dgm:t>
        <a:bodyPr/>
        <a:lstStyle/>
        <a:p>
          <a:endParaRPr lang="en-US"/>
        </a:p>
      </dgm:t>
    </dgm:pt>
    <dgm:pt modelId="{59E51CBF-FFE4-6940-B938-901321E8F358}">
      <dgm:prSet phldrT="[Text]"/>
      <dgm:spPr/>
      <dgm:t>
        <a:bodyPr/>
        <a:lstStyle/>
        <a:p>
          <a:r>
            <a:rPr lang="en-US" dirty="0"/>
            <a:t>Better Career</a:t>
          </a:r>
        </a:p>
      </dgm:t>
    </dgm:pt>
    <dgm:pt modelId="{44D623BD-B336-CD4C-AA30-F4016BA08701}" type="parTrans" cxnId="{640FFD2E-6FEC-8D46-8F83-4B0570B4B14A}">
      <dgm:prSet/>
      <dgm:spPr/>
      <dgm:t>
        <a:bodyPr/>
        <a:lstStyle/>
        <a:p>
          <a:endParaRPr lang="en-US"/>
        </a:p>
      </dgm:t>
    </dgm:pt>
    <dgm:pt modelId="{1D742251-A3D5-9A4F-9423-4CA53C3BAC66}" type="sibTrans" cxnId="{640FFD2E-6FEC-8D46-8F83-4B0570B4B14A}">
      <dgm:prSet/>
      <dgm:spPr/>
      <dgm:t>
        <a:bodyPr/>
        <a:lstStyle/>
        <a:p>
          <a:endParaRPr lang="en-US"/>
        </a:p>
      </dgm:t>
    </dgm:pt>
    <dgm:pt modelId="{0D333CBE-5490-314C-B7A6-AA34CDFFBDFB}">
      <dgm:prSet/>
      <dgm:spPr/>
      <dgm:t>
        <a:bodyPr/>
        <a:lstStyle/>
        <a:p>
          <a:r>
            <a:rPr lang="en-US" dirty="0"/>
            <a:t>Pandemic caused job loss and people to stay at home.</a:t>
          </a:r>
        </a:p>
      </dgm:t>
    </dgm:pt>
    <dgm:pt modelId="{3981B675-67D1-444A-A555-C9F492BE6FDA}" type="parTrans" cxnId="{8E4EDFFC-65B5-BD4C-85D4-7F8DF20FFD35}">
      <dgm:prSet/>
      <dgm:spPr/>
      <dgm:t>
        <a:bodyPr/>
        <a:lstStyle/>
        <a:p>
          <a:endParaRPr lang="en-US"/>
        </a:p>
      </dgm:t>
    </dgm:pt>
    <dgm:pt modelId="{4D7F8E32-8361-7C4E-9765-81D7E5F50FAE}" type="sibTrans" cxnId="{8E4EDFFC-65B5-BD4C-85D4-7F8DF20FFD35}">
      <dgm:prSet/>
      <dgm:spPr/>
      <dgm:t>
        <a:bodyPr/>
        <a:lstStyle/>
        <a:p>
          <a:endParaRPr lang="en-US"/>
        </a:p>
      </dgm:t>
    </dgm:pt>
    <dgm:pt modelId="{B0D7E59B-647E-2747-96F4-386ECDA5A9C2}">
      <dgm:prSet phldrT="[Text]"/>
      <dgm:spPr/>
      <dgm:t>
        <a:bodyPr/>
        <a:lstStyle/>
        <a:p>
          <a:endParaRPr lang="en-US" dirty="0"/>
        </a:p>
      </dgm:t>
    </dgm:pt>
    <dgm:pt modelId="{E1F29291-67C8-864E-BBAF-3A6D1BE747BC}" type="parTrans" cxnId="{E7A5AB17-737D-A747-90A3-1D0CAD051C87}">
      <dgm:prSet/>
      <dgm:spPr/>
      <dgm:t>
        <a:bodyPr/>
        <a:lstStyle/>
        <a:p>
          <a:endParaRPr lang="en-US"/>
        </a:p>
      </dgm:t>
    </dgm:pt>
    <dgm:pt modelId="{906B5825-A892-864D-9416-350F4FB9C45E}" type="sibTrans" cxnId="{E7A5AB17-737D-A747-90A3-1D0CAD051C87}">
      <dgm:prSet/>
      <dgm:spPr/>
      <dgm:t>
        <a:bodyPr/>
        <a:lstStyle/>
        <a:p>
          <a:endParaRPr lang="en-US"/>
        </a:p>
      </dgm:t>
    </dgm:pt>
    <dgm:pt modelId="{444E2561-B0E7-4645-8237-80836B898C77}" type="pres">
      <dgm:prSet presAssocID="{72CEDE45-2DB6-1E40-A09E-55F3268EF71F}" presName="linearFlow" presStyleCnt="0">
        <dgm:presLayoutVars>
          <dgm:dir/>
          <dgm:animLvl val="lvl"/>
          <dgm:resizeHandles val="exact"/>
        </dgm:presLayoutVars>
      </dgm:prSet>
      <dgm:spPr/>
    </dgm:pt>
    <dgm:pt modelId="{24D58995-BCA6-7846-81D3-C375A6D62545}" type="pres">
      <dgm:prSet presAssocID="{489CC787-EAB0-4A42-8014-B8186811D3A5}" presName="composite" presStyleCnt="0"/>
      <dgm:spPr/>
    </dgm:pt>
    <dgm:pt modelId="{1171C3C8-55ED-A64B-A05A-B17CE1BB5E98}" type="pres">
      <dgm:prSet presAssocID="{489CC787-EAB0-4A42-8014-B8186811D3A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5934E1B-D151-9643-98B6-6C6BEEA00BAD}" type="pres">
      <dgm:prSet presAssocID="{489CC787-EAB0-4A42-8014-B8186811D3A5}" presName="parSh" presStyleLbl="node1" presStyleIdx="0" presStyleCnt="4"/>
      <dgm:spPr/>
    </dgm:pt>
    <dgm:pt modelId="{FAE5574E-C8E1-D74D-B3C4-869C16EB34C0}" type="pres">
      <dgm:prSet presAssocID="{489CC787-EAB0-4A42-8014-B8186811D3A5}" presName="desTx" presStyleLbl="fgAcc1" presStyleIdx="0" presStyleCnt="4">
        <dgm:presLayoutVars>
          <dgm:bulletEnabled val="1"/>
        </dgm:presLayoutVars>
      </dgm:prSet>
      <dgm:spPr/>
    </dgm:pt>
    <dgm:pt modelId="{B97A07F4-63F8-3B42-9C21-48987E4A40EE}" type="pres">
      <dgm:prSet presAssocID="{A582D914-A1A5-A54C-8974-A7ACEE602B55}" presName="sibTrans" presStyleLbl="sibTrans2D1" presStyleIdx="0" presStyleCnt="3"/>
      <dgm:spPr/>
    </dgm:pt>
    <dgm:pt modelId="{DEBD5C94-73EC-7645-91A2-9BF73B0156D4}" type="pres">
      <dgm:prSet presAssocID="{A582D914-A1A5-A54C-8974-A7ACEE602B55}" presName="connTx" presStyleLbl="sibTrans2D1" presStyleIdx="0" presStyleCnt="3"/>
      <dgm:spPr/>
    </dgm:pt>
    <dgm:pt modelId="{E5113206-79B8-0A45-B069-9F676D9BF1C6}" type="pres">
      <dgm:prSet presAssocID="{59E51CBF-FFE4-6940-B938-901321E8F358}" presName="composite" presStyleCnt="0"/>
      <dgm:spPr/>
    </dgm:pt>
    <dgm:pt modelId="{95FBE074-24B9-304D-B63B-52367A7357F4}" type="pres">
      <dgm:prSet presAssocID="{59E51CBF-FFE4-6940-B938-901321E8F35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FA090E-1139-3C44-8D33-F672F8CB0941}" type="pres">
      <dgm:prSet presAssocID="{59E51CBF-FFE4-6940-B938-901321E8F358}" presName="parSh" presStyleLbl="node1" presStyleIdx="1" presStyleCnt="4"/>
      <dgm:spPr/>
    </dgm:pt>
    <dgm:pt modelId="{E591C7E4-A337-F34A-A2CF-512BCDC71A2D}" type="pres">
      <dgm:prSet presAssocID="{59E51CBF-FFE4-6940-B938-901321E8F358}" presName="desTx" presStyleLbl="fgAcc1" presStyleIdx="1" presStyleCnt="4">
        <dgm:presLayoutVars>
          <dgm:bulletEnabled val="1"/>
        </dgm:presLayoutVars>
      </dgm:prSet>
      <dgm:spPr/>
    </dgm:pt>
    <dgm:pt modelId="{B108C2C4-49A2-0448-9CC9-AD7405A04840}" type="pres">
      <dgm:prSet presAssocID="{1D742251-A3D5-9A4F-9423-4CA53C3BAC66}" presName="sibTrans" presStyleLbl="sibTrans2D1" presStyleIdx="1" presStyleCnt="3"/>
      <dgm:spPr/>
    </dgm:pt>
    <dgm:pt modelId="{225072D2-B6DC-FA4E-8CA5-2316D6C2B04B}" type="pres">
      <dgm:prSet presAssocID="{1D742251-A3D5-9A4F-9423-4CA53C3BAC66}" presName="connTx" presStyleLbl="sibTrans2D1" presStyleIdx="1" presStyleCnt="3"/>
      <dgm:spPr/>
    </dgm:pt>
    <dgm:pt modelId="{D70432A9-16C8-5B45-85A4-84CC08C57DA0}" type="pres">
      <dgm:prSet presAssocID="{C12C10F6-84A2-DD4A-AE71-D371BE2447A1}" presName="composite" presStyleCnt="0"/>
      <dgm:spPr/>
    </dgm:pt>
    <dgm:pt modelId="{CB77137A-595A-7C4F-9CAF-6F971FFCC433}" type="pres">
      <dgm:prSet presAssocID="{C12C10F6-84A2-DD4A-AE71-D371BE2447A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FD119F6-EFA9-FE40-9B2D-3586FB81AE95}" type="pres">
      <dgm:prSet presAssocID="{C12C10F6-84A2-DD4A-AE71-D371BE2447A1}" presName="parSh" presStyleLbl="node1" presStyleIdx="2" presStyleCnt="4"/>
      <dgm:spPr/>
    </dgm:pt>
    <dgm:pt modelId="{52B56D2A-F189-AF42-B188-A1B14D74D105}" type="pres">
      <dgm:prSet presAssocID="{C12C10F6-84A2-DD4A-AE71-D371BE2447A1}" presName="desTx" presStyleLbl="fgAcc1" presStyleIdx="2" presStyleCnt="4">
        <dgm:presLayoutVars>
          <dgm:bulletEnabled val="1"/>
        </dgm:presLayoutVars>
      </dgm:prSet>
      <dgm:spPr/>
    </dgm:pt>
    <dgm:pt modelId="{28FB06A7-4A59-A84B-9FC8-238C30DE58AA}" type="pres">
      <dgm:prSet presAssocID="{8797F854-C91C-B144-A50A-6BFADDF6E4DD}" presName="sibTrans" presStyleLbl="sibTrans2D1" presStyleIdx="2" presStyleCnt="3"/>
      <dgm:spPr/>
    </dgm:pt>
    <dgm:pt modelId="{1768906C-FF56-864B-96E2-D65D418F4E5F}" type="pres">
      <dgm:prSet presAssocID="{8797F854-C91C-B144-A50A-6BFADDF6E4DD}" presName="connTx" presStyleLbl="sibTrans2D1" presStyleIdx="2" presStyleCnt="3"/>
      <dgm:spPr/>
    </dgm:pt>
    <dgm:pt modelId="{6ADDC304-D131-2945-A284-A49E0666ABE5}" type="pres">
      <dgm:prSet presAssocID="{38F0479A-E1AF-F649-B5DA-15BE451471AD}" presName="composite" presStyleCnt="0"/>
      <dgm:spPr/>
    </dgm:pt>
    <dgm:pt modelId="{D027AC98-28B6-3845-9CF8-005AE7D9F705}" type="pres">
      <dgm:prSet presAssocID="{38F0479A-E1AF-F649-B5DA-15BE451471AD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827733-548E-6242-8A1D-DB029BBB9346}" type="pres">
      <dgm:prSet presAssocID="{38F0479A-E1AF-F649-B5DA-15BE451471AD}" presName="parSh" presStyleLbl="node1" presStyleIdx="3" presStyleCnt="4"/>
      <dgm:spPr/>
    </dgm:pt>
    <dgm:pt modelId="{C70BE799-E8E4-E949-B792-E18D913AF19C}" type="pres">
      <dgm:prSet presAssocID="{38F0479A-E1AF-F649-B5DA-15BE451471AD}" presName="desTx" presStyleLbl="fgAcc1" presStyleIdx="3" presStyleCnt="4">
        <dgm:presLayoutVars>
          <dgm:bulletEnabled val="1"/>
        </dgm:presLayoutVars>
      </dgm:prSet>
      <dgm:spPr/>
    </dgm:pt>
  </dgm:ptLst>
  <dgm:cxnLst>
    <dgm:cxn modelId="{BEF05F0C-64D5-9942-84A2-EB32201F3E0A}" type="presOf" srcId="{8797F854-C91C-B144-A50A-6BFADDF6E4DD}" destId="{1768906C-FF56-864B-96E2-D65D418F4E5F}" srcOrd="1" destOrd="0" presId="urn:microsoft.com/office/officeart/2005/8/layout/process3"/>
    <dgm:cxn modelId="{E1EE0110-B698-4E4B-83F3-C55F015F5CFF}" type="presOf" srcId="{C12C10F6-84A2-DD4A-AE71-D371BE2447A1}" destId="{CB77137A-595A-7C4F-9CAF-6F971FFCC433}" srcOrd="0" destOrd="0" presId="urn:microsoft.com/office/officeart/2005/8/layout/process3"/>
    <dgm:cxn modelId="{E7A5AB17-737D-A747-90A3-1D0CAD051C87}" srcId="{59E51CBF-FFE4-6940-B938-901321E8F358}" destId="{B0D7E59B-647E-2747-96F4-386ECDA5A9C2}" srcOrd="1" destOrd="0" parTransId="{E1F29291-67C8-864E-BBAF-3A6D1BE747BC}" sibTransId="{906B5825-A892-864D-9416-350F4FB9C45E}"/>
    <dgm:cxn modelId="{DEE70B20-9062-9D45-80A6-963AE9A90D85}" type="presOf" srcId="{1D742251-A3D5-9A4F-9423-4CA53C3BAC66}" destId="{B108C2C4-49A2-0448-9CC9-AD7405A04840}" srcOrd="0" destOrd="0" presId="urn:microsoft.com/office/officeart/2005/8/layout/process3"/>
    <dgm:cxn modelId="{FF3A9520-1037-AF40-90B9-C7876BF75FC7}" type="presOf" srcId="{59E51CBF-FFE4-6940-B938-901321E8F358}" destId="{03FA090E-1139-3C44-8D33-F672F8CB0941}" srcOrd="1" destOrd="0" presId="urn:microsoft.com/office/officeart/2005/8/layout/process3"/>
    <dgm:cxn modelId="{39ECBA22-9109-A740-98A6-6A3299E90B05}" type="presOf" srcId="{EB53B086-EBC3-6C43-AAD2-362E4510F231}" destId="{C70BE799-E8E4-E949-B792-E18D913AF19C}" srcOrd="0" destOrd="0" presId="urn:microsoft.com/office/officeart/2005/8/layout/process3"/>
    <dgm:cxn modelId="{640FFD2E-6FEC-8D46-8F83-4B0570B4B14A}" srcId="{72CEDE45-2DB6-1E40-A09E-55F3268EF71F}" destId="{59E51CBF-FFE4-6940-B938-901321E8F358}" srcOrd="1" destOrd="0" parTransId="{44D623BD-B336-CD4C-AA30-F4016BA08701}" sibTransId="{1D742251-A3D5-9A4F-9423-4CA53C3BAC66}"/>
    <dgm:cxn modelId="{3E3F4A32-7579-B842-8142-9F059BF2F54B}" type="presOf" srcId="{A582D914-A1A5-A54C-8974-A7ACEE602B55}" destId="{DEBD5C94-73EC-7645-91A2-9BF73B0156D4}" srcOrd="1" destOrd="0" presId="urn:microsoft.com/office/officeart/2005/8/layout/process3"/>
    <dgm:cxn modelId="{F1BEC035-503D-F84E-A711-607AFD7FF59F}" type="presOf" srcId="{489CC787-EAB0-4A42-8014-B8186811D3A5}" destId="{25934E1B-D151-9643-98B6-6C6BEEA00BAD}" srcOrd="1" destOrd="0" presId="urn:microsoft.com/office/officeart/2005/8/layout/process3"/>
    <dgm:cxn modelId="{5C95BA3E-F98E-0647-AFE7-B64890757717}" type="presOf" srcId="{8797F854-C91C-B144-A50A-6BFADDF6E4DD}" destId="{28FB06A7-4A59-A84B-9FC8-238C30DE58AA}" srcOrd="0" destOrd="0" presId="urn:microsoft.com/office/officeart/2005/8/layout/process3"/>
    <dgm:cxn modelId="{8684B242-1598-E547-87A8-C941713F0022}" type="presOf" srcId="{59E51CBF-FFE4-6940-B938-901321E8F358}" destId="{95FBE074-24B9-304D-B63B-52367A7357F4}" srcOrd="0" destOrd="0" presId="urn:microsoft.com/office/officeart/2005/8/layout/process3"/>
    <dgm:cxn modelId="{99AB1168-DC13-FF46-AA7D-721FF5EC9005}" type="presOf" srcId="{9692D27D-52D9-6A4E-B17D-0C5B4D7E0715}" destId="{E591C7E4-A337-F34A-A2CF-512BCDC71A2D}" srcOrd="0" destOrd="0" presId="urn:microsoft.com/office/officeart/2005/8/layout/process3"/>
    <dgm:cxn modelId="{AB989E68-D355-BF47-9817-AB3099F87433}" srcId="{72CEDE45-2DB6-1E40-A09E-55F3268EF71F}" destId="{C12C10F6-84A2-DD4A-AE71-D371BE2447A1}" srcOrd="2" destOrd="0" parTransId="{194AD24D-5E40-C247-A162-DDC0E11FB70A}" sibTransId="{8797F854-C91C-B144-A50A-6BFADDF6E4DD}"/>
    <dgm:cxn modelId="{E1016F6D-D319-2D41-888D-2F9937C82527}" type="presOf" srcId="{72CEDE45-2DB6-1E40-A09E-55F3268EF71F}" destId="{444E2561-B0E7-4645-8237-80836B898C77}" srcOrd="0" destOrd="0" presId="urn:microsoft.com/office/officeart/2005/8/layout/process3"/>
    <dgm:cxn modelId="{D172C972-5CF7-7A43-BE8C-149547AB8C18}" type="presOf" srcId="{38F0479A-E1AF-F649-B5DA-15BE451471AD}" destId="{72827733-548E-6242-8A1D-DB029BBB9346}" srcOrd="1" destOrd="0" presId="urn:microsoft.com/office/officeart/2005/8/layout/process3"/>
    <dgm:cxn modelId="{18855C7B-CEE2-A947-9787-C1CDBB1849E1}" type="presOf" srcId="{B0D7E59B-647E-2747-96F4-386ECDA5A9C2}" destId="{E591C7E4-A337-F34A-A2CF-512BCDC71A2D}" srcOrd="0" destOrd="1" presId="urn:microsoft.com/office/officeart/2005/8/layout/process3"/>
    <dgm:cxn modelId="{980E11AC-F3E9-0342-9D81-32B456815F08}" type="presOf" srcId="{38F0479A-E1AF-F649-B5DA-15BE451471AD}" destId="{D027AC98-28B6-3845-9CF8-005AE7D9F705}" srcOrd="0" destOrd="0" presId="urn:microsoft.com/office/officeart/2005/8/layout/process3"/>
    <dgm:cxn modelId="{856F38B8-33D4-F743-AE8B-9FD8D575165F}" srcId="{59E51CBF-FFE4-6940-B938-901321E8F358}" destId="{9692D27D-52D9-6A4E-B17D-0C5B4D7E0715}" srcOrd="0" destOrd="0" parTransId="{2662E9F5-690E-B84A-992A-A0C2A05A0F49}" sibTransId="{8F2FB567-B618-6C42-8C6D-FE8BF603526C}"/>
    <dgm:cxn modelId="{8CED21B9-9428-6947-9A5C-04D03703AA49}" type="presOf" srcId="{C12C10F6-84A2-DD4A-AE71-D371BE2447A1}" destId="{0FD119F6-EFA9-FE40-9B2D-3586FB81AE95}" srcOrd="1" destOrd="0" presId="urn:microsoft.com/office/officeart/2005/8/layout/process3"/>
    <dgm:cxn modelId="{7324AEBA-A2A9-7645-B127-E56D8EB66C08}" type="presOf" srcId="{489CC787-EAB0-4A42-8014-B8186811D3A5}" destId="{1171C3C8-55ED-A64B-A05A-B17CE1BB5E98}" srcOrd="0" destOrd="0" presId="urn:microsoft.com/office/officeart/2005/8/layout/process3"/>
    <dgm:cxn modelId="{14CCB9BC-898F-654B-B3D3-CAE14377A20A}" type="presOf" srcId="{D8ECB58D-AA83-D64D-A710-963B1CA3B5FA}" destId="{52B56D2A-F189-AF42-B188-A1B14D74D105}" srcOrd="0" destOrd="0" presId="urn:microsoft.com/office/officeart/2005/8/layout/process3"/>
    <dgm:cxn modelId="{57F78EBF-5861-1E48-9DD2-0712AC2966F6}" type="presOf" srcId="{A582D914-A1A5-A54C-8974-A7ACEE602B55}" destId="{B97A07F4-63F8-3B42-9C21-48987E4A40EE}" srcOrd="0" destOrd="0" presId="urn:microsoft.com/office/officeart/2005/8/layout/process3"/>
    <dgm:cxn modelId="{196F35C7-2244-CB45-B969-CEA7856FC0D7}" srcId="{72CEDE45-2DB6-1E40-A09E-55F3268EF71F}" destId="{38F0479A-E1AF-F649-B5DA-15BE451471AD}" srcOrd="3" destOrd="0" parTransId="{A2919F11-37A0-5340-B4BE-BA2BD8A95A6A}" sibTransId="{E2DFB5ED-85B0-FF44-90C6-85C35E829797}"/>
    <dgm:cxn modelId="{B4E51BCD-ACFB-D442-8C7E-C47A9FEA0CDC}" srcId="{72CEDE45-2DB6-1E40-A09E-55F3268EF71F}" destId="{489CC787-EAB0-4A42-8014-B8186811D3A5}" srcOrd="0" destOrd="0" parTransId="{A8A7CEF6-C13A-BC48-A29E-36CCCB937675}" sibTransId="{A582D914-A1A5-A54C-8974-A7ACEE602B55}"/>
    <dgm:cxn modelId="{E15B4BD0-7E1A-A544-8641-419D79515D41}" type="presOf" srcId="{0D333CBE-5490-314C-B7A6-AA34CDFFBDFB}" destId="{FAE5574E-C8E1-D74D-B3C4-869C16EB34C0}" srcOrd="0" destOrd="0" presId="urn:microsoft.com/office/officeart/2005/8/layout/process3"/>
    <dgm:cxn modelId="{27576CF5-000F-EC42-AC52-E6823B7EB890}" srcId="{C12C10F6-84A2-DD4A-AE71-D371BE2447A1}" destId="{D8ECB58D-AA83-D64D-A710-963B1CA3B5FA}" srcOrd="0" destOrd="0" parTransId="{60D0C2A0-32B1-124A-B238-7C21A3F9DEEF}" sibTransId="{1662DF18-2C94-1948-92B1-CF6A184637D1}"/>
    <dgm:cxn modelId="{8E4EDFFC-65B5-BD4C-85D4-7F8DF20FFD35}" srcId="{489CC787-EAB0-4A42-8014-B8186811D3A5}" destId="{0D333CBE-5490-314C-B7A6-AA34CDFFBDFB}" srcOrd="0" destOrd="0" parTransId="{3981B675-67D1-444A-A555-C9F492BE6FDA}" sibTransId="{4D7F8E32-8361-7C4E-9765-81D7E5F50FAE}"/>
    <dgm:cxn modelId="{A9C8E1FD-8264-9F49-8210-16C48D599E46}" type="presOf" srcId="{1D742251-A3D5-9A4F-9423-4CA53C3BAC66}" destId="{225072D2-B6DC-FA4E-8CA5-2316D6C2B04B}" srcOrd="1" destOrd="0" presId="urn:microsoft.com/office/officeart/2005/8/layout/process3"/>
    <dgm:cxn modelId="{F3BF9CFE-8C65-0647-B27A-1258988A64E3}" srcId="{38F0479A-E1AF-F649-B5DA-15BE451471AD}" destId="{EB53B086-EBC3-6C43-AAD2-362E4510F231}" srcOrd="0" destOrd="0" parTransId="{203F4237-0689-7E4C-AE8F-B826439B052B}" sibTransId="{A43C502E-8DE2-B64C-82D7-91EF9871105F}"/>
    <dgm:cxn modelId="{0B78B8B0-D078-C74D-BF97-6A88A0651907}" type="presParOf" srcId="{444E2561-B0E7-4645-8237-80836B898C77}" destId="{24D58995-BCA6-7846-81D3-C375A6D62545}" srcOrd="0" destOrd="0" presId="urn:microsoft.com/office/officeart/2005/8/layout/process3"/>
    <dgm:cxn modelId="{51AA11D2-7749-D24A-8837-966C750B7F13}" type="presParOf" srcId="{24D58995-BCA6-7846-81D3-C375A6D62545}" destId="{1171C3C8-55ED-A64B-A05A-B17CE1BB5E98}" srcOrd="0" destOrd="0" presId="urn:microsoft.com/office/officeart/2005/8/layout/process3"/>
    <dgm:cxn modelId="{83896521-0E1B-E14A-BE90-31F5B33C2BF7}" type="presParOf" srcId="{24D58995-BCA6-7846-81D3-C375A6D62545}" destId="{25934E1B-D151-9643-98B6-6C6BEEA00BAD}" srcOrd="1" destOrd="0" presId="urn:microsoft.com/office/officeart/2005/8/layout/process3"/>
    <dgm:cxn modelId="{2B644EE5-744E-2C4D-AA3E-2443848DFB5F}" type="presParOf" srcId="{24D58995-BCA6-7846-81D3-C375A6D62545}" destId="{FAE5574E-C8E1-D74D-B3C4-869C16EB34C0}" srcOrd="2" destOrd="0" presId="urn:microsoft.com/office/officeart/2005/8/layout/process3"/>
    <dgm:cxn modelId="{01E2125D-D9AD-5545-A5A4-A13A6021744A}" type="presParOf" srcId="{444E2561-B0E7-4645-8237-80836B898C77}" destId="{B97A07F4-63F8-3B42-9C21-48987E4A40EE}" srcOrd="1" destOrd="0" presId="urn:microsoft.com/office/officeart/2005/8/layout/process3"/>
    <dgm:cxn modelId="{68BE65B1-013A-0545-872B-765731CE3C16}" type="presParOf" srcId="{B97A07F4-63F8-3B42-9C21-48987E4A40EE}" destId="{DEBD5C94-73EC-7645-91A2-9BF73B0156D4}" srcOrd="0" destOrd="0" presId="urn:microsoft.com/office/officeart/2005/8/layout/process3"/>
    <dgm:cxn modelId="{85D040FB-5AC0-5E43-8A30-5E2AB6644FFC}" type="presParOf" srcId="{444E2561-B0E7-4645-8237-80836B898C77}" destId="{E5113206-79B8-0A45-B069-9F676D9BF1C6}" srcOrd="2" destOrd="0" presId="urn:microsoft.com/office/officeart/2005/8/layout/process3"/>
    <dgm:cxn modelId="{EE4EB1A5-B783-3B44-B23C-9BA2395F2A41}" type="presParOf" srcId="{E5113206-79B8-0A45-B069-9F676D9BF1C6}" destId="{95FBE074-24B9-304D-B63B-52367A7357F4}" srcOrd="0" destOrd="0" presId="urn:microsoft.com/office/officeart/2005/8/layout/process3"/>
    <dgm:cxn modelId="{927271B0-9845-AD4F-B5EC-1F6E09D30C59}" type="presParOf" srcId="{E5113206-79B8-0A45-B069-9F676D9BF1C6}" destId="{03FA090E-1139-3C44-8D33-F672F8CB0941}" srcOrd="1" destOrd="0" presId="urn:microsoft.com/office/officeart/2005/8/layout/process3"/>
    <dgm:cxn modelId="{140BD90B-F905-024C-85DB-871B99A2B049}" type="presParOf" srcId="{E5113206-79B8-0A45-B069-9F676D9BF1C6}" destId="{E591C7E4-A337-F34A-A2CF-512BCDC71A2D}" srcOrd="2" destOrd="0" presId="urn:microsoft.com/office/officeart/2005/8/layout/process3"/>
    <dgm:cxn modelId="{C8273AF7-EC8E-9C4D-B330-F526D3985B65}" type="presParOf" srcId="{444E2561-B0E7-4645-8237-80836B898C77}" destId="{B108C2C4-49A2-0448-9CC9-AD7405A04840}" srcOrd="3" destOrd="0" presId="urn:microsoft.com/office/officeart/2005/8/layout/process3"/>
    <dgm:cxn modelId="{9856675D-6B3F-2048-BAD5-89DE7E97F88C}" type="presParOf" srcId="{B108C2C4-49A2-0448-9CC9-AD7405A04840}" destId="{225072D2-B6DC-FA4E-8CA5-2316D6C2B04B}" srcOrd="0" destOrd="0" presId="urn:microsoft.com/office/officeart/2005/8/layout/process3"/>
    <dgm:cxn modelId="{CA13CAEF-B7D4-354C-90A8-EC779D0CE2EA}" type="presParOf" srcId="{444E2561-B0E7-4645-8237-80836B898C77}" destId="{D70432A9-16C8-5B45-85A4-84CC08C57DA0}" srcOrd="4" destOrd="0" presId="urn:microsoft.com/office/officeart/2005/8/layout/process3"/>
    <dgm:cxn modelId="{A3A876F4-FABD-A546-9157-DAC1FA970AD0}" type="presParOf" srcId="{D70432A9-16C8-5B45-85A4-84CC08C57DA0}" destId="{CB77137A-595A-7C4F-9CAF-6F971FFCC433}" srcOrd="0" destOrd="0" presId="urn:microsoft.com/office/officeart/2005/8/layout/process3"/>
    <dgm:cxn modelId="{8D0D0F0C-612F-7043-9EBA-2C1CC79ED17F}" type="presParOf" srcId="{D70432A9-16C8-5B45-85A4-84CC08C57DA0}" destId="{0FD119F6-EFA9-FE40-9B2D-3586FB81AE95}" srcOrd="1" destOrd="0" presId="urn:microsoft.com/office/officeart/2005/8/layout/process3"/>
    <dgm:cxn modelId="{F874B01E-AF2F-564D-BF3B-4A7A5507E6B6}" type="presParOf" srcId="{D70432A9-16C8-5B45-85A4-84CC08C57DA0}" destId="{52B56D2A-F189-AF42-B188-A1B14D74D105}" srcOrd="2" destOrd="0" presId="urn:microsoft.com/office/officeart/2005/8/layout/process3"/>
    <dgm:cxn modelId="{A2F9BC16-BB3F-0C4F-9107-EEEFD4347C85}" type="presParOf" srcId="{444E2561-B0E7-4645-8237-80836B898C77}" destId="{28FB06A7-4A59-A84B-9FC8-238C30DE58AA}" srcOrd="5" destOrd="0" presId="urn:microsoft.com/office/officeart/2005/8/layout/process3"/>
    <dgm:cxn modelId="{FAD1E6F2-ED17-1D4A-B08E-EBAD8257D36E}" type="presParOf" srcId="{28FB06A7-4A59-A84B-9FC8-238C30DE58AA}" destId="{1768906C-FF56-864B-96E2-D65D418F4E5F}" srcOrd="0" destOrd="0" presId="urn:microsoft.com/office/officeart/2005/8/layout/process3"/>
    <dgm:cxn modelId="{E0201371-0A60-3A40-A5CD-535087AC3FC6}" type="presParOf" srcId="{444E2561-B0E7-4645-8237-80836B898C77}" destId="{6ADDC304-D131-2945-A284-A49E0666ABE5}" srcOrd="6" destOrd="0" presId="urn:microsoft.com/office/officeart/2005/8/layout/process3"/>
    <dgm:cxn modelId="{C9D4DE0B-66A2-094B-A3BA-FBD7105CBA3E}" type="presParOf" srcId="{6ADDC304-D131-2945-A284-A49E0666ABE5}" destId="{D027AC98-28B6-3845-9CF8-005AE7D9F705}" srcOrd="0" destOrd="0" presId="urn:microsoft.com/office/officeart/2005/8/layout/process3"/>
    <dgm:cxn modelId="{26C1A0CF-62B3-754F-8072-DD0519B9B4E2}" type="presParOf" srcId="{6ADDC304-D131-2945-A284-A49E0666ABE5}" destId="{72827733-548E-6242-8A1D-DB029BBB9346}" srcOrd="1" destOrd="0" presId="urn:microsoft.com/office/officeart/2005/8/layout/process3"/>
    <dgm:cxn modelId="{8A9F8A0C-628C-0F4F-90BA-AB9003AFAF04}" type="presParOf" srcId="{6ADDC304-D131-2945-A284-A49E0666ABE5}" destId="{C70BE799-E8E4-E949-B792-E18D913AF19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34E1B-D151-9643-98B6-6C6BEEA00BAD}">
      <dsp:nvSpPr>
        <dsp:cNvPr id="0" name=""/>
        <dsp:cNvSpPr/>
      </dsp:nvSpPr>
      <dsp:spPr>
        <a:xfrm>
          <a:off x="1388" y="934485"/>
          <a:ext cx="1745163" cy="998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Covid</a:t>
          </a:r>
          <a:r>
            <a:rPr lang="en-US" sz="1700" kern="1200" dirty="0"/>
            <a:t> 19</a:t>
          </a:r>
        </a:p>
      </dsp:txBody>
      <dsp:txXfrm>
        <a:off x="1388" y="934485"/>
        <a:ext cx="1745163" cy="665492"/>
      </dsp:txXfrm>
    </dsp:sp>
    <dsp:sp modelId="{FAE5574E-C8E1-D74D-B3C4-869C16EB34C0}">
      <dsp:nvSpPr>
        <dsp:cNvPr id="0" name=""/>
        <dsp:cNvSpPr/>
      </dsp:nvSpPr>
      <dsp:spPr>
        <a:xfrm>
          <a:off x="358831" y="1599977"/>
          <a:ext cx="1745163" cy="1816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Pandemic caused job loss and people to stay at home.</a:t>
          </a:r>
        </a:p>
      </dsp:txBody>
      <dsp:txXfrm>
        <a:off x="409945" y="1651091"/>
        <a:ext cx="1642935" cy="1714647"/>
      </dsp:txXfrm>
    </dsp:sp>
    <dsp:sp modelId="{B97A07F4-63F8-3B42-9C21-48987E4A40EE}">
      <dsp:nvSpPr>
        <dsp:cNvPr id="0" name=""/>
        <dsp:cNvSpPr/>
      </dsp:nvSpPr>
      <dsp:spPr>
        <a:xfrm>
          <a:off x="2011112" y="1049983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11112" y="1136882"/>
        <a:ext cx="430520" cy="260697"/>
      </dsp:txXfrm>
    </dsp:sp>
    <dsp:sp modelId="{03FA090E-1139-3C44-8D33-F672F8CB0941}">
      <dsp:nvSpPr>
        <dsp:cNvPr id="0" name=""/>
        <dsp:cNvSpPr/>
      </dsp:nvSpPr>
      <dsp:spPr>
        <a:xfrm>
          <a:off x="2804794" y="934485"/>
          <a:ext cx="1745163" cy="998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Better Career</a:t>
          </a:r>
        </a:p>
      </dsp:txBody>
      <dsp:txXfrm>
        <a:off x="2804794" y="934485"/>
        <a:ext cx="1745163" cy="665492"/>
      </dsp:txXfrm>
    </dsp:sp>
    <dsp:sp modelId="{E591C7E4-A337-F34A-A2CF-512BCDC71A2D}">
      <dsp:nvSpPr>
        <dsp:cNvPr id="0" name=""/>
        <dsp:cNvSpPr/>
      </dsp:nvSpPr>
      <dsp:spPr>
        <a:xfrm>
          <a:off x="3162237" y="1599977"/>
          <a:ext cx="1745163" cy="1816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Offers better jobs, and choices in fields I want to be in.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3213351" y="1651091"/>
        <a:ext cx="1642935" cy="1714647"/>
      </dsp:txXfrm>
    </dsp:sp>
    <dsp:sp modelId="{B108C2C4-49A2-0448-9CC9-AD7405A04840}">
      <dsp:nvSpPr>
        <dsp:cNvPr id="0" name=""/>
        <dsp:cNvSpPr/>
      </dsp:nvSpPr>
      <dsp:spPr>
        <a:xfrm>
          <a:off x="4814517" y="1049983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14517" y="1136882"/>
        <a:ext cx="430520" cy="260697"/>
      </dsp:txXfrm>
    </dsp:sp>
    <dsp:sp modelId="{0FD119F6-EFA9-FE40-9B2D-3586FB81AE95}">
      <dsp:nvSpPr>
        <dsp:cNvPr id="0" name=""/>
        <dsp:cNvSpPr/>
      </dsp:nvSpPr>
      <dsp:spPr>
        <a:xfrm>
          <a:off x="5608199" y="934485"/>
          <a:ext cx="1745163" cy="998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Improve on Skillset	</a:t>
          </a:r>
        </a:p>
      </dsp:txBody>
      <dsp:txXfrm>
        <a:off x="5608199" y="934485"/>
        <a:ext cx="1745163" cy="665492"/>
      </dsp:txXfrm>
    </dsp:sp>
    <dsp:sp modelId="{52B56D2A-F189-AF42-B188-A1B14D74D105}">
      <dsp:nvSpPr>
        <dsp:cNvPr id="0" name=""/>
        <dsp:cNvSpPr/>
      </dsp:nvSpPr>
      <dsp:spPr>
        <a:xfrm>
          <a:off x="5965642" y="1599977"/>
          <a:ext cx="1745163" cy="1816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Understand tools and applications better and more efficiently.</a:t>
          </a:r>
        </a:p>
      </dsp:txBody>
      <dsp:txXfrm>
        <a:off x="6016756" y="1651091"/>
        <a:ext cx="1642935" cy="1714647"/>
      </dsp:txXfrm>
    </dsp:sp>
    <dsp:sp modelId="{28FB06A7-4A59-A84B-9FC8-238C30DE58AA}">
      <dsp:nvSpPr>
        <dsp:cNvPr id="0" name=""/>
        <dsp:cNvSpPr/>
      </dsp:nvSpPr>
      <dsp:spPr>
        <a:xfrm>
          <a:off x="7617923" y="1049983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617923" y="1136882"/>
        <a:ext cx="430520" cy="260697"/>
      </dsp:txXfrm>
    </dsp:sp>
    <dsp:sp modelId="{72827733-548E-6242-8A1D-DB029BBB9346}">
      <dsp:nvSpPr>
        <dsp:cNvPr id="0" name=""/>
        <dsp:cNvSpPr/>
      </dsp:nvSpPr>
      <dsp:spPr>
        <a:xfrm>
          <a:off x="8411604" y="934485"/>
          <a:ext cx="1745163" cy="998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Career in Finance</a:t>
          </a:r>
        </a:p>
      </dsp:txBody>
      <dsp:txXfrm>
        <a:off x="8411604" y="934485"/>
        <a:ext cx="1745163" cy="665492"/>
      </dsp:txXfrm>
    </dsp:sp>
    <dsp:sp modelId="{C70BE799-E8E4-E949-B792-E18D913AF19C}">
      <dsp:nvSpPr>
        <dsp:cNvPr id="0" name=""/>
        <dsp:cNvSpPr/>
      </dsp:nvSpPr>
      <dsp:spPr>
        <a:xfrm>
          <a:off x="8769047" y="1599977"/>
          <a:ext cx="1745163" cy="1816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Secure job with better pay.</a:t>
          </a:r>
        </a:p>
      </dsp:txBody>
      <dsp:txXfrm>
        <a:off x="8820161" y="1651091"/>
        <a:ext cx="1642935" cy="1714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592-E93D-1849-8B51-20A362044FB7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27AE-AA4A-5546-A032-ED9B910E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0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592-E93D-1849-8B51-20A362044FB7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27AE-AA4A-5546-A032-ED9B910E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592-E93D-1849-8B51-20A362044FB7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27AE-AA4A-5546-A032-ED9B910E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2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592-E93D-1849-8B51-20A362044FB7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27AE-AA4A-5546-A032-ED9B910E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592-E93D-1849-8B51-20A362044FB7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27AE-AA4A-5546-A032-ED9B910E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2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592-E93D-1849-8B51-20A362044FB7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27AE-AA4A-5546-A032-ED9B910E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592-E93D-1849-8B51-20A362044FB7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27AE-AA4A-5546-A032-ED9B910E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2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592-E93D-1849-8B51-20A362044FB7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27AE-AA4A-5546-A032-ED9B910E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2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592-E93D-1849-8B51-20A362044FB7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27AE-AA4A-5546-A032-ED9B910E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592-E93D-1849-8B51-20A362044FB7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27AE-AA4A-5546-A032-ED9B910E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592-E93D-1849-8B51-20A362044FB7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27AE-AA4A-5546-A032-ED9B910E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B592-E93D-1849-8B51-20A362044FB7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427AE-AA4A-5546-A032-ED9B910E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F7CA-3699-CA4C-9D59-7ABA2A22F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haroni" panose="020F0502020204030204" pitchFamily="34" charset="0"/>
                <a:cs typeface="Aharoni" panose="020F0502020204030204" pitchFamily="34" charset="0"/>
              </a:rPr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CEE66-CA0C-B44F-A8A0-220F51F35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accent1"/>
              </a:solidFill>
              <a:latin typeface="Agency FB" panose="020F0502020204030204" pitchFamily="34" charset="0"/>
              <a:cs typeface="Agency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39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133BE-B8D5-B645-ACDF-5AD02105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gency FB" panose="020F0502020204030204" pitchFamily="34" charset="0"/>
                <a:cs typeface="Agency FB" panose="020F0502020204030204" pitchFamily="34" charset="0"/>
              </a:rPr>
              <a:t>My reasons why I Enrolled at Thinkful</a:t>
            </a:r>
            <a:br>
              <a:rPr lang="en-US" sz="3600" b="1" dirty="0">
                <a:solidFill>
                  <a:schemeClr val="accent1"/>
                </a:solidFill>
                <a:latin typeface="Agency FB" panose="020F0502020204030204" pitchFamily="34" charset="0"/>
                <a:cs typeface="Agency FB" panose="020F0502020204030204" pitchFamily="34" charset="0"/>
              </a:rPr>
            </a:b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AD6600-9829-2548-A4C0-5EE8574EA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5645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Agency FB</vt:lpstr>
      <vt:lpstr>Aharoni</vt:lpstr>
      <vt:lpstr>Arial</vt:lpstr>
      <vt:lpstr>Calibri</vt:lpstr>
      <vt:lpstr>Calibri Light</vt:lpstr>
      <vt:lpstr>Office Theme</vt:lpstr>
      <vt:lpstr>Data Analytics</vt:lpstr>
      <vt:lpstr>My reasons why I Enrolled at Thinkful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Steven Choi</dc:creator>
  <cp:lastModifiedBy>Steven Choi</cp:lastModifiedBy>
  <cp:revision>3</cp:revision>
  <dcterms:created xsi:type="dcterms:W3CDTF">2020-09-08T15:45:09Z</dcterms:created>
  <dcterms:modified xsi:type="dcterms:W3CDTF">2020-09-08T16:00:19Z</dcterms:modified>
</cp:coreProperties>
</file>