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9"/>
    <p:restoredTop sz="79079"/>
  </p:normalViewPr>
  <p:slideViewPr>
    <p:cSldViewPr snapToGrid="0" snapToObjects="1">
      <p:cViewPr>
        <p:scale>
          <a:sx n="69" d="100"/>
          <a:sy n="69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A2DA0-64BD-BC49-961A-CBDD62E0C7C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AFE8F-9582-014D-9B09-9D3B8B0F1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Ozone- Arizona Colorado </a:t>
            </a:r>
            <a:r>
              <a:rPr lang="en-US" dirty="0" err="1"/>
              <a:t>newmexico</a:t>
            </a:r>
            <a:r>
              <a:rPr lang="en-US" dirty="0"/>
              <a:t>/ </a:t>
            </a:r>
            <a:r>
              <a:rPr lang="en-US" dirty="0" err="1"/>
              <a:t>hawai</a:t>
            </a:r>
            <a:r>
              <a:rPr lang="en-US" dirty="0"/>
              <a:t> </a:t>
            </a:r>
            <a:r>
              <a:rPr lang="en-US" dirty="0" err="1"/>
              <a:t>washingon</a:t>
            </a:r>
            <a:r>
              <a:rPr lang="en-US" dirty="0"/>
              <a:t> Oregon</a:t>
            </a:r>
          </a:p>
          <a:p>
            <a:r>
              <a:rPr lang="en-US" dirty="0"/>
              <a:t>No2 = Nevada Idaho Arizona / </a:t>
            </a:r>
            <a:r>
              <a:rPr lang="en-US" dirty="0" err="1"/>
              <a:t>montana</a:t>
            </a:r>
            <a:r>
              <a:rPr lang="en-US" dirty="0"/>
              <a:t> Wyoming </a:t>
            </a:r>
            <a:r>
              <a:rPr lang="en-US" dirty="0" err="1"/>
              <a:t>newhapshpier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So2 Alaska </a:t>
            </a:r>
            <a:r>
              <a:rPr lang="en-US" dirty="0" err="1"/>
              <a:t>wv</a:t>
            </a:r>
            <a:r>
              <a:rPr lang="en-US" dirty="0"/>
              <a:t> </a:t>
            </a:r>
            <a:r>
              <a:rPr lang="en-US" dirty="0" err="1"/>
              <a:t>alambaba</a:t>
            </a:r>
            <a:r>
              <a:rPr lang="en-US" dirty="0"/>
              <a:t>/ Wyoming </a:t>
            </a:r>
            <a:r>
              <a:rPr lang="en-US" dirty="0" err="1"/>
              <a:t>newmexico</a:t>
            </a:r>
            <a:r>
              <a:rPr lang="en-US" dirty="0"/>
              <a:t> new </a:t>
            </a:r>
            <a:r>
              <a:rPr lang="en-US" dirty="0" err="1"/>
              <a:t>jersy</a:t>
            </a:r>
            <a:endParaRPr lang="en-US" dirty="0"/>
          </a:p>
          <a:p>
            <a:r>
              <a:rPr lang="en-US" dirty="0"/>
              <a:t>Carbon – Georgia Arizona </a:t>
            </a:r>
            <a:r>
              <a:rPr lang="en-US" dirty="0" err="1"/>
              <a:t>alsak</a:t>
            </a:r>
            <a:r>
              <a:rPr lang="en-US" dirty="0"/>
              <a:t> a / south Carolina Wyoming </a:t>
            </a:r>
            <a:r>
              <a:rPr lang="en-US" dirty="0" err="1"/>
              <a:t>missiipi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3,4,3,4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Ozone – more than 100, sulfur </a:t>
            </a:r>
            <a:r>
              <a:rPr lang="en-US" dirty="0" err="1"/>
              <a:t>dioxie</a:t>
            </a:r>
            <a:r>
              <a:rPr lang="en-US" dirty="0"/>
              <a:t>- 80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Carb- 10, nit- 80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AFE8F-9582-014D-9B09-9D3B8B0F1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C27E-67F4-9249-A9F2-72570FB7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1F326-FF64-6F4B-A8B7-C35863F24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Sooyeon Choi</a:t>
            </a:r>
          </a:p>
          <a:p>
            <a:r>
              <a:rPr lang="en-US" dirty="0"/>
              <a:t>Summer 2021, Phase 02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7CAE7AC-9789-F64C-8381-DC19EC57C1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62"/>
    </mc:Choice>
    <mc:Fallback>
      <p:transition spd="slow" advTm="12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hart, bar chart, histogram&#10;&#10;Description automatically generated">
            <a:extLst>
              <a:ext uri="{FF2B5EF4-FFF2-40B4-BE49-F238E27FC236}">
                <a16:creationId xmlns:a16="http://schemas.microsoft.com/office/drawing/2014/main" id="{5073B993-EF36-974B-9741-E3BDC8CE7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73" y="3429000"/>
            <a:ext cx="3403221" cy="3135646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6E72D34F-B425-E543-8A40-9A298E2CF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973" y="239406"/>
            <a:ext cx="3269364" cy="2881884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5F4A1CFD-B25B-724D-90B3-E0AD14EAD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102" y="239406"/>
            <a:ext cx="3565803" cy="3027218"/>
          </a:xfrm>
          <a:prstGeom prst="rect">
            <a:avLst/>
          </a:prstGeom>
        </p:spPr>
      </p:pic>
      <p:pic>
        <p:nvPicPr>
          <p:cNvPr id="36" name="Picture 35" descr="Chart, bar chart, histogram&#10;&#10;Description automatically generated">
            <a:extLst>
              <a:ext uri="{FF2B5EF4-FFF2-40B4-BE49-F238E27FC236}">
                <a16:creationId xmlns:a16="http://schemas.microsoft.com/office/drawing/2014/main" id="{96BED88F-61F9-A144-B3D9-081E2D0FB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389" y="3429000"/>
            <a:ext cx="3417228" cy="33243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FC9783-E877-E84F-9BB2-7EB1CB9DABEC}"/>
              </a:ext>
            </a:extLst>
          </p:cNvPr>
          <p:cNvSpPr txBox="1"/>
          <p:nvPr/>
        </p:nvSpPr>
        <p:spPr>
          <a:xfrm flipH="1">
            <a:off x="354499" y="2138081"/>
            <a:ext cx="30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ozone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C8C45-0D4C-A941-910C-B1F5CF8DBEA3}"/>
              </a:ext>
            </a:extLst>
          </p:cNvPr>
          <p:cNvSpPr txBox="1"/>
          <p:nvPr/>
        </p:nvSpPr>
        <p:spPr>
          <a:xfrm>
            <a:off x="6434395" y="1680348"/>
            <a:ext cx="228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Nitrogen</a:t>
            </a:r>
          </a:p>
          <a:p>
            <a:r>
              <a:rPr lang="en-US" dirty="0"/>
              <a:t>dioxide</a:t>
            </a:r>
          </a:p>
        </p:txBody>
      </p: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6C20AB25-A534-F84B-A407-F071EE2D88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12"/>
    </mc:Choice>
    <mc:Fallback>
      <p:transition spd="slow" advTm="50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06F1AA1-32C1-1A43-AAF5-32DEEBE81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433" y="397764"/>
            <a:ext cx="3057976" cy="3000588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55C9919-C121-3242-8046-7AA132AF1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117" y="3429000"/>
            <a:ext cx="3030415" cy="2757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E90DF6-7542-064B-8DAF-6343AA61C93C}"/>
              </a:ext>
            </a:extLst>
          </p:cNvPr>
          <p:cNvSpPr txBox="1"/>
          <p:nvPr/>
        </p:nvSpPr>
        <p:spPr>
          <a:xfrm>
            <a:off x="6620934" y="1486916"/>
            <a:ext cx="338666" cy="436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 monoxide</a:t>
            </a:r>
          </a:p>
          <a:p>
            <a:endParaRPr lang="en-US" dirty="0"/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7920C8B5-84B8-4C45-987C-7052AD854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983" y="263206"/>
            <a:ext cx="3397540" cy="3044790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91D9134E-CD97-8342-97AF-71C662726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983" y="3449151"/>
            <a:ext cx="3397540" cy="28539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A55E7A-E72D-1842-B7C2-9C31E90DAA1B}"/>
              </a:ext>
            </a:extLst>
          </p:cNvPr>
          <p:cNvSpPr txBox="1"/>
          <p:nvPr/>
        </p:nvSpPr>
        <p:spPr>
          <a:xfrm>
            <a:off x="541867" y="1794931"/>
            <a:ext cx="225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 </a:t>
            </a:r>
          </a:p>
          <a:p>
            <a:endParaRPr lang="en-US" dirty="0"/>
          </a:p>
          <a:p>
            <a:r>
              <a:rPr lang="en-US" dirty="0"/>
              <a:t>dioxide</a:t>
            </a:r>
          </a:p>
        </p:txBody>
      </p:sp>
      <p:pic>
        <p:nvPicPr>
          <p:cNvPr id="25" name="Audio 24">
            <a:hlinkClick r:id="" action="ppaction://media"/>
            <a:extLst>
              <a:ext uri="{FF2B5EF4-FFF2-40B4-BE49-F238E27FC236}">
                <a16:creationId xmlns:a16="http://schemas.microsoft.com/office/drawing/2014/main" id="{213C6C27-ED80-A24E-8D12-D1F323AE7F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15"/>
    </mc:Choice>
    <mc:Fallback>
      <p:transition spd="slow" advTm="35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D274FA9-4BEF-644F-BA41-6AC253547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175" y="3804475"/>
            <a:ext cx="7353300" cy="2882900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2779CA3-F088-5C43-A2D9-43A89D267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0625"/>
            <a:ext cx="8051800" cy="353060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F2FFD45F-39CA-8843-A5C6-F3129AFE0C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72"/>
    </mc:Choice>
    <mc:Fallback>
      <p:transition spd="slow" advTm="22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3397D47-6660-034C-8684-B996AAD4A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87" y="330200"/>
            <a:ext cx="7467600" cy="3098800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329CDD8-9785-AD4A-B582-B286E176A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392" y="3594100"/>
            <a:ext cx="7493000" cy="29337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54B6EFB-8832-C540-AE67-40098A2E18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76"/>
    </mc:Choice>
    <mc:Fallback>
      <p:transition spd="slow" advTm="14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1288-BD28-8D41-AC7E-8FD91511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174" y="161914"/>
            <a:ext cx="8116157" cy="852450"/>
          </a:xfrm>
        </p:spPr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BF98E-0FC0-5947-A148-52AA8678C61E}"/>
              </a:ext>
            </a:extLst>
          </p:cNvPr>
          <p:cNvSpPr txBox="1"/>
          <p:nvPr/>
        </p:nvSpPr>
        <p:spPr>
          <a:xfrm>
            <a:off x="8874521" y="645850"/>
            <a:ext cx="16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Elbow Method </a:t>
            </a:r>
          </a:p>
        </p:txBody>
      </p:sp>
      <p:pic>
        <p:nvPicPr>
          <p:cNvPr id="18" name="Picture 17" descr="Ozone">
            <a:extLst>
              <a:ext uri="{FF2B5EF4-FFF2-40B4-BE49-F238E27FC236}">
                <a16:creationId xmlns:a16="http://schemas.microsoft.com/office/drawing/2014/main" id="{72F4BCE5-9D19-524F-9064-52BC1D027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73" y="1348792"/>
            <a:ext cx="3842997" cy="25120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E3F43-7249-AC46-9521-356EB5D13A19}"/>
              </a:ext>
            </a:extLst>
          </p:cNvPr>
          <p:cNvSpPr txBox="1"/>
          <p:nvPr/>
        </p:nvSpPr>
        <p:spPr>
          <a:xfrm>
            <a:off x="3704336" y="1723027"/>
            <a:ext cx="8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Ozone </a:t>
            </a:r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0074EE9B-79F5-BC44-9D06-64CEC3CA0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204" y="1348792"/>
            <a:ext cx="3777180" cy="2512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ADB89F-E520-F343-82AD-3296E8946549}"/>
              </a:ext>
            </a:extLst>
          </p:cNvPr>
          <p:cNvSpPr txBox="1"/>
          <p:nvPr/>
        </p:nvSpPr>
        <p:spPr>
          <a:xfrm>
            <a:off x="8755311" y="1723027"/>
            <a:ext cx="180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 Monoxide</a:t>
            </a:r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65CF02B7-2813-DC47-8BD2-480D3127D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73" y="4161361"/>
            <a:ext cx="3842996" cy="25619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D97270-5902-6344-8F01-5E6409E08642}"/>
              </a:ext>
            </a:extLst>
          </p:cNvPr>
          <p:cNvSpPr txBox="1"/>
          <p:nvPr/>
        </p:nvSpPr>
        <p:spPr>
          <a:xfrm>
            <a:off x="3098826" y="4611154"/>
            <a:ext cx="102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Nitrogen</a:t>
            </a:r>
          </a:p>
          <a:p>
            <a:r>
              <a:rPr lang="en-US" dirty="0"/>
              <a:t> Dioxide</a:t>
            </a:r>
          </a:p>
        </p:txBody>
      </p:sp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959847CF-5FE8-6C41-A602-F08802CA2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4225" y="4240698"/>
            <a:ext cx="3986461" cy="24033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68C94E-7549-184D-9B83-6AA9D6FAC4F2}"/>
              </a:ext>
            </a:extLst>
          </p:cNvPr>
          <p:cNvSpPr txBox="1"/>
          <p:nvPr/>
        </p:nvSpPr>
        <p:spPr>
          <a:xfrm>
            <a:off x="9724851" y="4413239"/>
            <a:ext cx="926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Sulfur</a:t>
            </a:r>
          </a:p>
          <a:p>
            <a:r>
              <a:rPr lang="en-US" dirty="0"/>
              <a:t>Dioxide</a:t>
            </a:r>
          </a:p>
        </p:txBody>
      </p: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7E6C6505-BC23-B84B-A98D-D1D050950E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81"/>
    </mc:Choice>
    <mc:Fallback>
      <p:transition spd="slow" advTm="36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9866-9CD6-824E-991E-F95E2FCA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336" y="236558"/>
            <a:ext cx="7729728" cy="1188720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5C29DA3-DB0E-6841-A0F3-EB0021A3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17" y="1973663"/>
            <a:ext cx="5709706" cy="359900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4AD440-BBF8-AB43-BB27-2007CE2B0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1973663"/>
            <a:ext cx="5636683" cy="3599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D4E3E-EC01-C944-86A6-4C77A9713B0B}"/>
              </a:ext>
            </a:extLst>
          </p:cNvPr>
          <p:cNvSpPr txBox="1"/>
          <p:nvPr/>
        </p:nvSpPr>
        <p:spPr>
          <a:xfrm>
            <a:off x="2666777" y="575172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Ozone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3200B-2DE6-604A-BF21-5770B6FE8F51}"/>
              </a:ext>
            </a:extLst>
          </p:cNvPr>
          <p:cNvSpPr txBox="1"/>
          <p:nvPr/>
        </p:nvSpPr>
        <p:spPr>
          <a:xfrm>
            <a:off x="8636840" y="5751725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Sulfur Dioxide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22B341E-23CD-3E41-981B-0244956402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44"/>
    </mc:Choice>
    <mc:Fallback>
      <p:transition spd="slow" advTm="41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E055-0CB9-554C-99FF-B925567F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58" y="271098"/>
            <a:ext cx="7729728" cy="1188720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BD308BC-57F9-9146-AC2D-9A2C080C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24" y="2146511"/>
            <a:ext cx="4954506" cy="3181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576F9-A1F3-244C-946D-EB78308D7B56}"/>
              </a:ext>
            </a:extLst>
          </p:cNvPr>
          <p:cNvSpPr txBox="1"/>
          <p:nvPr/>
        </p:nvSpPr>
        <p:spPr>
          <a:xfrm>
            <a:off x="9008533" y="5609894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Nitrogen Dioxide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DE424BF-A46A-9C49-8CC5-2CD004082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25" y="2146511"/>
            <a:ext cx="4735925" cy="3278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7AC785-1CBE-0B4F-AD6B-200073F2B691}"/>
              </a:ext>
            </a:extLst>
          </p:cNvPr>
          <p:cNvSpPr txBox="1"/>
          <p:nvPr/>
        </p:nvSpPr>
        <p:spPr>
          <a:xfrm>
            <a:off x="2437658" y="5609894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Monoxide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64AC38FE-6E53-884A-966E-EE30248BFB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97"/>
    </mc:Choice>
    <mc:Fallback>
      <p:transition spd="slow" advTm="38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1162</TotalTime>
  <Words>100</Words>
  <Application>Microsoft Macintosh PowerPoint</Application>
  <PresentationFormat>Widescreen</PresentationFormat>
  <Paragraphs>38</Paragraphs>
  <Slides>8</Slides>
  <Notes>7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Air quality analysis</vt:lpstr>
      <vt:lpstr>PowerPoint Presentation</vt:lpstr>
      <vt:lpstr>PowerPoint Presentation</vt:lpstr>
      <vt:lpstr>PowerPoint Presentation</vt:lpstr>
      <vt:lpstr>PowerPoint Presentation</vt:lpstr>
      <vt:lpstr>K means clustering</vt:lpstr>
      <vt:lpstr>K-means Clustering</vt:lpstr>
      <vt:lpstr>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02</dc:title>
  <dc:creator>Sooyeon Choi</dc:creator>
  <cp:lastModifiedBy>Sooyeon Choi</cp:lastModifiedBy>
  <cp:revision>9</cp:revision>
  <dcterms:created xsi:type="dcterms:W3CDTF">2021-07-23T17:44:13Z</dcterms:created>
  <dcterms:modified xsi:type="dcterms:W3CDTF">2021-07-26T00:17:53Z</dcterms:modified>
</cp:coreProperties>
</file>