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Julius Sans One"/>
      <p:regular r:id="rId26"/>
    </p:embeddedFont>
    <p:embeddedFont>
      <p:font typeface="Didact Gothic"/>
      <p:regular r:id="rId27"/>
    </p:embeddedFont>
    <p:embeddedFont>
      <p:font typeface="Maven Pro"/>
      <p:regular r:id="rId28"/>
      <p:bold r:id="rId29"/>
    </p:embeddedFont>
    <p:embeddedFont>
      <p:font typeface="Questrial"/>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uliusSansOne-regular.fntdata"/><Relationship Id="rId25" Type="http://schemas.openxmlformats.org/officeDocument/2006/relationships/font" Target="fonts/Roboto-boldItalic.fntdata"/><Relationship Id="rId28" Type="http://schemas.openxmlformats.org/officeDocument/2006/relationships/font" Target="fonts/MavenPro-regular.fntdata"/><Relationship Id="rId27" Type="http://schemas.openxmlformats.org/officeDocument/2006/relationships/font" Target="fonts/DidactGothic-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Questrial-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f4bd203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f4bd203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1249ffcf0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1249ffcf0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1249ffcf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1249ffc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d727e369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d727e369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8d77614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8d77614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1249ffcf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1249ffcf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9f2cce1ec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9f2cce1ec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b10da9a7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b10da9a7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f6f6f201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f6f6f201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1249ffc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1249ffc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f6f6f201e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f6f6f201e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a1249ffcf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a1249ffcf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1249ffcf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1249ffcf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6b7ee5ee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6b7ee5e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d8d77614b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d8d77614b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1249ffcf0_1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a1249ffcf0_1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5"/>
        </a:solidFill>
      </p:bgPr>
    </p:bg>
    <p:spTree>
      <p:nvGrpSpPr>
        <p:cNvPr id="8" name="Shape 8"/>
        <p:cNvGrpSpPr/>
        <p:nvPr/>
      </p:nvGrpSpPr>
      <p:grpSpPr>
        <a:xfrm>
          <a:off x="0" y="0"/>
          <a:ext cx="0" cy="0"/>
          <a:chOff x="0" y="0"/>
          <a:chExt cx="0" cy="0"/>
        </a:xfrm>
      </p:grpSpPr>
      <p:sp>
        <p:nvSpPr>
          <p:cNvPr id="9" name="Google Shape;9;p2"/>
          <p:cNvSpPr/>
          <p:nvPr/>
        </p:nvSpPr>
        <p:spPr>
          <a:xfrm>
            <a:off x="-3519950" y="700200"/>
            <a:ext cx="7035600" cy="3277200"/>
          </a:xfrm>
          <a:prstGeom prst="triangle">
            <a:avLst>
              <a:gd fmla="val 5000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0" y="1255025"/>
            <a:ext cx="4322700" cy="3891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1034200" y="0"/>
            <a:ext cx="10867800" cy="5143500"/>
          </a:xfrm>
          <a:prstGeom prst="triangle">
            <a:avLst>
              <a:gd fmla="val 4985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4700"/>
              <a:buFont typeface="Julius Sans One"/>
              <a:buNone/>
              <a:defRPr b="1" sz="4700">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433500" y="4154375"/>
            <a:ext cx="3829200" cy="248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Questrial"/>
                <a:ea typeface="Questrial"/>
                <a:cs typeface="Questrial"/>
                <a:sym typeface="Questrial"/>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5"/>
        </a:solidFill>
      </p:bgPr>
    </p:bg>
    <p:spTree>
      <p:nvGrpSpPr>
        <p:cNvPr id="45" name="Shape 45"/>
        <p:cNvGrpSpPr/>
        <p:nvPr/>
      </p:nvGrpSpPr>
      <p:grpSpPr>
        <a:xfrm>
          <a:off x="0" y="0"/>
          <a:ext cx="0" cy="0"/>
          <a:chOff x="0" y="0"/>
          <a:chExt cx="0" cy="0"/>
        </a:xfrm>
      </p:grpSpPr>
      <p:sp>
        <p:nvSpPr>
          <p:cNvPr id="46" name="Google Shape;46;p11"/>
          <p:cNvSpPr/>
          <p:nvPr/>
        </p:nvSpPr>
        <p:spPr>
          <a:xfrm rot="10800000">
            <a:off x="-19875" y="-19325"/>
            <a:ext cx="9203100" cy="5162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a:off x="713250" y="6388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9000"/>
              <a:buNone/>
              <a:defRPr b="1" sz="9000">
                <a:solidFill>
                  <a:schemeClr val="lt1"/>
                </a:solidFill>
              </a:defRPr>
            </a:lvl1pPr>
            <a:lvl2pPr lvl="1" rtl="0" algn="ctr">
              <a:spcBef>
                <a:spcPts val="0"/>
              </a:spcBef>
              <a:spcAft>
                <a:spcPts val="0"/>
              </a:spcAft>
              <a:buClr>
                <a:schemeClr val="lt1"/>
              </a:buClr>
              <a:buSzPts val="9000"/>
              <a:buNone/>
              <a:defRPr b="1" sz="9000">
                <a:solidFill>
                  <a:schemeClr val="lt1"/>
                </a:solidFill>
              </a:defRPr>
            </a:lvl2pPr>
            <a:lvl3pPr lvl="2" rtl="0" algn="ctr">
              <a:spcBef>
                <a:spcPts val="0"/>
              </a:spcBef>
              <a:spcAft>
                <a:spcPts val="0"/>
              </a:spcAft>
              <a:buClr>
                <a:schemeClr val="lt1"/>
              </a:buClr>
              <a:buSzPts val="9000"/>
              <a:buNone/>
              <a:defRPr b="1" sz="9000">
                <a:solidFill>
                  <a:schemeClr val="lt1"/>
                </a:solidFill>
              </a:defRPr>
            </a:lvl3pPr>
            <a:lvl4pPr lvl="3" rtl="0" algn="ctr">
              <a:spcBef>
                <a:spcPts val="0"/>
              </a:spcBef>
              <a:spcAft>
                <a:spcPts val="0"/>
              </a:spcAft>
              <a:buClr>
                <a:schemeClr val="lt1"/>
              </a:buClr>
              <a:buSzPts val="9000"/>
              <a:buNone/>
              <a:defRPr b="1" sz="9000">
                <a:solidFill>
                  <a:schemeClr val="lt1"/>
                </a:solidFill>
              </a:defRPr>
            </a:lvl4pPr>
            <a:lvl5pPr lvl="4" rtl="0" algn="ctr">
              <a:spcBef>
                <a:spcPts val="0"/>
              </a:spcBef>
              <a:spcAft>
                <a:spcPts val="0"/>
              </a:spcAft>
              <a:buClr>
                <a:schemeClr val="lt1"/>
              </a:buClr>
              <a:buSzPts val="9000"/>
              <a:buNone/>
              <a:defRPr b="1" sz="9000">
                <a:solidFill>
                  <a:schemeClr val="lt1"/>
                </a:solidFill>
              </a:defRPr>
            </a:lvl5pPr>
            <a:lvl6pPr lvl="5" rtl="0" algn="ctr">
              <a:spcBef>
                <a:spcPts val="0"/>
              </a:spcBef>
              <a:spcAft>
                <a:spcPts val="0"/>
              </a:spcAft>
              <a:buClr>
                <a:schemeClr val="lt1"/>
              </a:buClr>
              <a:buSzPts val="9000"/>
              <a:buNone/>
              <a:defRPr b="1" sz="9000">
                <a:solidFill>
                  <a:schemeClr val="lt1"/>
                </a:solidFill>
              </a:defRPr>
            </a:lvl6pPr>
            <a:lvl7pPr lvl="6" rtl="0" algn="ctr">
              <a:spcBef>
                <a:spcPts val="0"/>
              </a:spcBef>
              <a:spcAft>
                <a:spcPts val="0"/>
              </a:spcAft>
              <a:buClr>
                <a:schemeClr val="lt1"/>
              </a:buClr>
              <a:buSzPts val="9000"/>
              <a:buNone/>
              <a:defRPr b="1" sz="9000">
                <a:solidFill>
                  <a:schemeClr val="lt1"/>
                </a:solidFill>
              </a:defRPr>
            </a:lvl7pPr>
            <a:lvl8pPr lvl="7" rtl="0" algn="ctr">
              <a:spcBef>
                <a:spcPts val="0"/>
              </a:spcBef>
              <a:spcAft>
                <a:spcPts val="0"/>
              </a:spcAft>
              <a:buClr>
                <a:schemeClr val="lt1"/>
              </a:buClr>
              <a:buSzPts val="9000"/>
              <a:buNone/>
              <a:defRPr b="1" sz="9000">
                <a:solidFill>
                  <a:schemeClr val="lt1"/>
                </a:solidFill>
              </a:defRPr>
            </a:lvl8pPr>
            <a:lvl9pPr lvl="8" rtl="0" algn="ctr">
              <a:spcBef>
                <a:spcPts val="0"/>
              </a:spcBef>
              <a:spcAft>
                <a:spcPts val="0"/>
              </a:spcAft>
              <a:buClr>
                <a:schemeClr val="lt1"/>
              </a:buClr>
              <a:buSzPts val="9000"/>
              <a:buNone/>
              <a:defRPr b="1" sz="9000">
                <a:solidFill>
                  <a:schemeClr val="lt1"/>
                </a:solidFill>
              </a:defRPr>
            </a:lvl9pPr>
          </a:lstStyle>
          <a:p>
            <a:r>
              <a:t>xx%</a:t>
            </a:r>
          </a:p>
        </p:txBody>
      </p:sp>
      <p:sp>
        <p:nvSpPr>
          <p:cNvPr id="48" name="Google Shape;48;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accent5"/>
        </a:solidFill>
      </p:bgPr>
    </p:bg>
    <p:spTree>
      <p:nvGrpSpPr>
        <p:cNvPr id="50" name="Shape 50"/>
        <p:cNvGrpSpPr/>
        <p:nvPr/>
      </p:nvGrpSpPr>
      <p:grpSpPr>
        <a:xfrm>
          <a:off x="0" y="0"/>
          <a:ext cx="0" cy="0"/>
          <a:chOff x="0" y="0"/>
          <a:chExt cx="0" cy="0"/>
        </a:xfrm>
      </p:grpSpPr>
      <p:sp>
        <p:nvSpPr>
          <p:cNvPr id="51" name="Google Shape;51;p13"/>
          <p:cNvSpPr/>
          <p:nvPr/>
        </p:nvSpPr>
        <p:spPr>
          <a:xfrm>
            <a:off x="-118550" y="-125"/>
            <a:ext cx="44004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 name="Google Shape;52;p13"/>
          <p:cNvCxnSpPr/>
          <p:nvPr/>
        </p:nvCxnSpPr>
        <p:spPr>
          <a:xfrm rot="10800000">
            <a:off x="-1604675" y="1624350"/>
            <a:ext cx="4819800" cy="4419600"/>
          </a:xfrm>
          <a:prstGeom prst="straightConnector1">
            <a:avLst/>
          </a:prstGeom>
          <a:noFill/>
          <a:ln cap="flat" cmpd="sng" w="28575">
            <a:solidFill>
              <a:schemeClr val="lt1"/>
            </a:solidFill>
            <a:prstDash val="solid"/>
            <a:round/>
            <a:headEnd len="med" w="med" type="none"/>
            <a:tailEnd len="med" w="med" type="none"/>
          </a:ln>
        </p:spPr>
      </p:cxnSp>
      <p:sp>
        <p:nvSpPr>
          <p:cNvPr id="53" name="Google Shape;53;p13"/>
          <p:cNvSpPr txBox="1"/>
          <p:nvPr>
            <p:ph type="title"/>
          </p:nvPr>
        </p:nvSpPr>
        <p:spPr>
          <a:xfrm>
            <a:off x="5690650" y="188322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4" name="Google Shape;54;p13"/>
          <p:cNvSpPr txBox="1"/>
          <p:nvPr>
            <p:ph hasCustomPrompt="1" idx="2" type="title"/>
          </p:nvPr>
        </p:nvSpPr>
        <p:spPr>
          <a:xfrm>
            <a:off x="5082246" y="116406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5" name="Google Shape;55;p13"/>
          <p:cNvSpPr txBox="1"/>
          <p:nvPr>
            <p:ph hasCustomPrompt="1" idx="3" type="title"/>
          </p:nvPr>
        </p:nvSpPr>
        <p:spPr>
          <a:xfrm>
            <a:off x="5082246" y="203199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6" name="Google Shape;56;p13"/>
          <p:cNvSpPr txBox="1"/>
          <p:nvPr>
            <p:ph idx="4" type="title"/>
          </p:nvPr>
        </p:nvSpPr>
        <p:spPr>
          <a:xfrm>
            <a:off x="5690650" y="3628275"/>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 name="Google Shape;57;p13"/>
          <p:cNvSpPr txBox="1"/>
          <p:nvPr>
            <p:ph idx="5" type="title"/>
          </p:nvPr>
        </p:nvSpPr>
        <p:spPr>
          <a:xfrm>
            <a:off x="5690650" y="104400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8" name="Google Shape;58;p13"/>
          <p:cNvSpPr txBox="1"/>
          <p:nvPr>
            <p:ph idx="6" type="title"/>
          </p:nvPr>
        </p:nvSpPr>
        <p:spPr>
          <a:xfrm>
            <a:off x="5690650" y="2760350"/>
            <a:ext cx="31938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9" name="Google Shape;59;p13"/>
          <p:cNvSpPr txBox="1"/>
          <p:nvPr>
            <p:ph hasCustomPrompt="1" idx="7" type="title"/>
          </p:nvPr>
        </p:nvSpPr>
        <p:spPr>
          <a:xfrm>
            <a:off x="5082246" y="288041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0" name="Google Shape;60;p13"/>
          <p:cNvSpPr txBox="1"/>
          <p:nvPr>
            <p:ph hasCustomPrompt="1" idx="8" type="title"/>
          </p:nvPr>
        </p:nvSpPr>
        <p:spPr>
          <a:xfrm>
            <a:off x="5082246" y="374834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61" name="Google Shape;61;p13"/>
          <p:cNvSpPr txBox="1"/>
          <p:nvPr>
            <p:ph idx="1" type="subTitle"/>
          </p:nvPr>
        </p:nvSpPr>
        <p:spPr>
          <a:xfrm>
            <a:off x="5690650" y="13195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2" name="Google Shape;62;p13"/>
          <p:cNvSpPr txBox="1"/>
          <p:nvPr>
            <p:ph idx="9" type="subTitle"/>
          </p:nvPr>
        </p:nvSpPr>
        <p:spPr>
          <a:xfrm>
            <a:off x="5690650" y="30454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3" name="Google Shape;63;p13"/>
          <p:cNvSpPr txBox="1"/>
          <p:nvPr>
            <p:ph idx="13" type="subTitle"/>
          </p:nvPr>
        </p:nvSpPr>
        <p:spPr>
          <a:xfrm>
            <a:off x="5690650" y="21626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4" name="Google Shape;64;p13"/>
          <p:cNvSpPr txBox="1"/>
          <p:nvPr>
            <p:ph idx="14" type="subTitle"/>
          </p:nvPr>
        </p:nvSpPr>
        <p:spPr>
          <a:xfrm>
            <a:off x="5690650" y="39077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65" name="Google Shape;65;p13"/>
          <p:cNvSpPr txBox="1"/>
          <p:nvPr>
            <p:ph idx="15" type="title"/>
          </p:nvPr>
        </p:nvSpPr>
        <p:spPr>
          <a:xfrm>
            <a:off x="713225" y="2198800"/>
            <a:ext cx="3416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2700"/>
              <a:buNone/>
              <a:defRPr b="1" sz="3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accent5"/>
        </a:solidFill>
      </p:bgPr>
    </p:bg>
    <p:spTree>
      <p:nvGrpSpPr>
        <p:cNvPr id="66" name="Shape 66"/>
        <p:cNvGrpSpPr/>
        <p:nvPr/>
      </p:nvGrpSpPr>
      <p:grpSpPr>
        <a:xfrm>
          <a:off x="0" y="0"/>
          <a:ext cx="0" cy="0"/>
          <a:chOff x="0" y="0"/>
          <a:chExt cx="0" cy="0"/>
        </a:xfrm>
      </p:grpSpPr>
      <p:sp>
        <p:nvSpPr>
          <p:cNvPr id="67" name="Google Shape;67;p14"/>
          <p:cNvSpPr/>
          <p:nvPr/>
        </p:nvSpPr>
        <p:spPr>
          <a:xfrm>
            <a:off x="4796125" y="-217575"/>
            <a:ext cx="4476900" cy="561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 name="Google Shape;68;p14"/>
          <p:cNvSpPr txBox="1"/>
          <p:nvPr>
            <p:ph type="title"/>
          </p:nvPr>
        </p:nvSpPr>
        <p:spPr>
          <a:xfrm>
            <a:off x="638950" y="1364000"/>
            <a:ext cx="52620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b="1" sz="3000">
                <a:solidFill>
                  <a:schemeClr val="dk1"/>
                </a:solidFill>
              </a:defRPr>
            </a:lvl1pPr>
            <a:lvl2pPr lvl="1" rtl="0">
              <a:spcBef>
                <a:spcPts val="0"/>
              </a:spcBef>
              <a:spcAft>
                <a:spcPts val="0"/>
              </a:spcAft>
              <a:buClr>
                <a:schemeClr val="dk1"/>
              </a:buClr>
              <a:buSzPts val="2000"/>
              <a:buNone/>
              <a:defRPr b="1" sz="2000">
                <a:solidFill>
                  <a:schemeClr val="dk1"/>
                </a:solidFill>
              </a:defRPr>
            </a:lvl2pPr>
            <a:lvl3pPr lvl="2" rtl="0">
              <a:spcBef>
                <a:spcPts val="0"/>
              </a:spcBef>
              <a:spcAft>
                <a:spcPts val="0"/>
              </a:spcAft>
              <a:buClr>
                <a:schemeClr val="dk1"/>
              </a:buClr>
              <a:buSzPts val="2000"/>
              <a:buNone/>
              <a:defRPr b="1" sz="2000">
                <a:solidFill>
                  <a:schemeClr val="dk1"/>
                </a:solidFill>
              </a:defRPr>
            </a:lvl3pPr>
            <a:lvl4pPr lvl="3" rtl="0">
              <a:spcBef>
                <a:spcPts val="0"/>
              </a:spcBef>
              <a:spcAft>
                <a:spcPts val="0"/>
              </a:spcAft>
              <a:buClr>
                <a:schemeClr val="dk1"/>
              </a:buClr>
              <a:buSzPts val="2000"/>
              <a:buNone/>
              <a:defRPr b="1" sz="2000">
                <a:solidFill>
                  <a:schemeClr val="dk1"/>
                </a:solidFill>
              </a:defRPr>
            </a:lvl4pPr>
            <a:lvl5pPr lvl="4" rtl="0">
              <a:spcBef>
                <a:spcPts val="0"/>
              </a:spcBef>
              <a:spcAft>
                <a:spcPts val="0"/>
              </a:spcAft>
              <a:buClr>
                <a:schemeClr val="dk1"/>
              </a:buClr>
              <a:buSzPts val="2000"/>
              <a:buNone/>
              <a:defRPr b="1" sz="2000">
                <a:solidFill>
                  <a:schemeClr val="dk1"/>
                </a:solidFill>
              </a:defRPr>
            </a:lvl5pPr>
            <a:lvl6pPr lvl="5" rtl="0">
              <a:spcBef>
                <a:spcPts val="0"/>
              </a:spcBef>
              <a:spcAft>
                <a:spcPts val="0"/>
              </a:spcAft>
              <a:buClr>
                <a:schemeClr val="dk1"/>
              </a:buClr>
              <a:buSzPts val="2000"/>
              <a:buNone/>
              <a:defRPr b="1" sz="2000">
                <a:solidFill>
                  <a:schemeClr val="dk1"/>
                </a:solidFill>
              </a:defRPr>
            </a:lvl6pPr>
            <a:lvl7pPr lvl="6" rtl="0">
              <a:spcBef>
                <a:spcPts val="0"/>
              </a:spcBef>
              <a:spcAft>
                <a:spcPts val="0"/>
              </a:spcAft>
              <a:buClr>
                <a:schemeClr val="dk1"/>
              </a:buClr>
              <a:buSzPts val="2000"/>
              <a:buNone/>
              <a:defRPr b="1" sz="2000">
                <a:solidFill>
                  <a:schemeClr val="dk1"/>
                </a:solidFill>
              </a:defRPr>
            </a:lvl7pPr>
            <a:lvl8pPr lvl="7" rtl="0">
              <a:spcBef>
                <a:spcPts val="0"/>
              </a:spcBef>
              <a:spcAft>
                <a:spcPts val="0"/>
              </a:spcAft>
              <a:buClr>
                <a:schemeClr val="dk1"/>
              </a:buClr>
              <a:buSzPts val="2000"/>
              <a:buNone/>
              <a:defRPr b="1" sz="2000">
                <a:solidFill>
                  <a:schemeClr val="dk1"/>
                </a:solidFill>
              </a:defRPr>
            </a:lvl8pPr>
            <a:lvl9pPr lvl="8" rtl="0">
              <a:spcBef>
                <a:spcPts val="0"/>
              </a:spcBef>
              <a:spcAft>
                <a:spcPts val="0"/>
              </a:spcAft>
              <a:buClr>
                <a:schemeClr val="dk1"/>
              </a:buClr>
              <a:buSzPts val="2000"/>
              <a:buNone/>
              <a:defRPr b="1" sz="2000">
                <a:solidFill>
                  <a:schemeClr val="dk1"/>
                </a:solidFill>
              </a:defRPr>
            </a:lvl9pPr>
          </a:lstStyle>
          <a:p/>
        </p:txBody>
      </p:sp>
      <p:sp>
        <p:nvSpPr>
          <p:cNvPr id="69" name="Google Shape;69;p14"/>
          <p:cNvSpPr txBox="1"/>
          <p:nvPr>
            <p:ph idx="1" type="subTitle"/>
          </p:nvPr>
        </p:nvSpPr>
        <p:spPr>
          <a:xfrm>
            <a:off x="638950" y="2187100"/>
            <a:ext cx="3400800" cy="131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Font typeface="Didact Gothic"/>
              <a:buNone/>
              <a:defRPr sz="1400">
                <a:solidFill>
                  <a:schemeClr val="dk1"/>
                </a:solidFill>
                <a:latin typeface="Didact Gothic"/>
                <a:ea typeface="Didact Gothic"/>
                <a:cs typeface="Didact Gothic"/>
                <a:sym typeface="Didact Gothic"/>
              </a:defRPr>
            </a:lvl1pPr>
            <a:lvl2pPr lvl="1"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160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1600"/>
              </a:spcBef>
              <a:spcAft>
                <a:spcPts val="160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0" name="Google Shape;70;p14"/>
          <p:cNvSpPr/>
          <p:nvPr/>
        </p:nvSpPr>
        <p:spPr>
          <a:xfrm>
            <a:off x="662275" y="549250"/>
            <a:ext cx="800100" cy="857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accent5"/>
        </a:solidFill>
      </p:bgPr>
    </p:bg>
    <p:spTree>
      <p:nvGrpSpPr>
        <p:cNvPr id="71" name="Shape 71"/>
        <p:cNvGrpSpPr/>
        <p:nvPr/>
      </p:nvGrpSpPr>
      <p:grpSpPr>
        <a:xfrm>
          <a:off x="0" y="0"/>
          <a:ext cx="0" cy="0"/>
          <a:chOff x="0" y="0"/>
          <a:chExt cx="0" cy="0"/>
        </a:xfrm>
      </p:grpSpPr>
      <p:sp>
        <p:nvSpPr>
          <p:cNvPr id="72" name="Google Shape;72;p15"/>
          <p:cNvSpPr/>
          <p:nvPr/>
        </p:nvSpPr>
        <p:spPr>
          <a:xfrm>
            <a:off x="1348225" y="695250"/>
            <a:ext cx="6572100" cy="375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rot="10800000">
            <a:off x="3133650" y="-22775"/>
            <a:ext cx="2876700" cy="1295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ph idx="1" type="body"/>
          </p:nvPr>
        </p:nvSpPr>
        <p:spPr>
          <a:xfrm>
            <a:off x="2517475" y="2381425"/>
            <a:ext cx="4109100" cy="798900"/>
          </a:xfrm>
          <a:prstGeom prst="rect">
            <a:avLst/>
          </a:prstGeom>
        </p:spPr>
        <p:txBody>
          <a:bodyPr anchorCtr="0" anchor="t" bIns="91425" lIns="91425" spcFirstLastPara="1" rIns="91425" wrap="square" tIns="91425">
            <a:noAutofit/>
          </a:bodyPr>
          <a:lstStyle>
            <a:lvl1pPr indent="-317500" lvl="0" marL="457200" rtl="0" algn="just">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just">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just">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75" name="Google Shape;75;p15"/>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accent5"/>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862450" y="34006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8" name="Google Shape;78;p16"/>
          <p:cNvSpPr txBox="1"/>
          <p:nvPr>
            <p:ph idx="1" type="subTitle"/>
          </p:nvPr>
        </p:nvSpPr>
        <p:spPr>
          <a:xfrm>
            <a:off x="424450" y="36593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79" name="Google Shape;79;p16"/>
          <p:cNvSpPr txBox="1"/>
          <p:nvPr>
            <p:ph idx="2" type="title"/>
          </p:nvPr>
        </p:nvSpPr>
        <p:spPr>
          <a:xfrm>
            <a:off x="6525755" y="34006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0" name="Google Shape;80;p16"/>
          <p:cNvSpPr txBox="1"/>
          <p:nvPr>
            <p:ph idx="3" type="subTitle"/>
          </p:nvPr>
        </p:nvSpPr>
        <p:spPr>
          <a:xfrm>
            <a:off x="6087755" y="36593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1" name="Google Shape;81;p16"/>
          <p:cNvSpPr txBox="1"/>
          <p:nvPr>
            <p:ph idx="4" type="title"/>
          </p:nvPr>
        </p:nvSpPr>
        <p:spPr>
          <a:xfrm>
            <a:off x="3690150" y="34006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2" name="Google Shape;82;p16"/>
          <p:cNvSpPr txBox="1"/>
          <p:nvPr>
            <p:ph idx="5" type="subTitle"/>
          </p:nvPr>
        </p:nvSpPr>
        <p:spPr>
          <a:xfrm>
            <a:off x="3252150" y="36593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83" name="Google Shape;83;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accent5"/>
        </a:solidFill>
      </p:bgPr>
    </p:bg>
    <p:spTree>
      <p:nvGrpSpPr>
        <p:cNvPr id="84" name="Shape 84"/>
        <p:cNvGrpSpPr/>
        <p:nvPr/>
      </p:nvGrpSpPr>
      <p:grpSpPr>
        <a:xfrm>
          <a:off x="0" y="0"/>
          <a:ext cx="0" cy="0"/>
          <a:chOff x="0" y="0"/>
          <a:chExt cx="0" cy="0"/>
        </a:xfrm>
      </p:grpSpPr>
      <p:sp>
        <p:nvSpPr>
          <p:cNvPr id="85" name="Google Shape;85;p17"/>
          <p:cNvSpPr/>
          <p:nvPr/>
        </p:nvSpPr>
        <p:spPr>
          <a:xfrm rot="-5400000">
            <a:off x="5236050" y="1293550"/>
            <a:ext cx="3924900" cy="3891000"/>
          </a:xfrm>
          <a:prstGeom prst="rtTriangle">
            <a:avLst/>
          </a:prstGeom>
          <a:solidFill>
            <a:srgbClr val="6868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7"/>
          <p:cNvSpPr/>
          <p:nvPr/>
        </p:nvSpPr>
        <p:spPr>
          <a:xfrm flipH="1" rot="10800000">
            <a:off x="37875" y="150"/>
            <a:ext cx="9106200" cy="4469700"/>
          </a:xfrm>
          <a:prstGeom prst="triangle">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p:nvPr/>
        </p:nvSpPr>
        <p:spPr>
          <a:xfrm flipH="1">
            <a:off x="3580800" y="1387275"/>
            <a:ext cx="9554400" cy="4859700"/>
          </a:xfrm>
          <a:prstGeom prst="triangle">
            <a:avLst>
              <a:gd fmla="val 4942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type="ctrTitle"/>
          </p:nvPr>
        </p:nvSpPr>
        <p:spPr>
          <a:xfrm>
            <a:off x="1690800" y="9550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b="1" sz="8000">
                <a:solidFill>
                  <a:schemeClr val="dk1"/>
                </a:solidFill>
              </a:defRPr>
            </a:lvl1pPr>
            <a:lvl2pPr lvl="1" rtl="0" algn="ctr">
              <a:spcBef>
                <a:spcPts val="0"/>
              </a:spcBef>
              <a:spcAft>
                <a:spcPts val="0"/>
              </a:spcAft>
              <a:buClr>
                <a:schemeClr val="dk1"/>
              </a:buClr>
              <a:buSzPts val="8000"/>
              <a:buNone/>
              <a:defRPr b="1" sz="8000">
                <a:solidFill>
                  <a:schemeClr val="dk1"/>
                </a:solidFill>
              </a:defRPr>
            </a:lvl2pPr>
            <a:lvl3pPr lvl="2" rtl="0" algn="ctr">
              <a:spcBef>
                <a:spcPts val="0"/>
              </a:spcBef>
              <a:spcAft>
                <a:spcPts val="0"/>
              </a:spcAft>
              <a:buClr>
                <a:schemeClr val="dk1"/>
              </a:buClr>
              <a:buSzPts val="8000"/>
              <a:buNone/>
              <a:defRPr b="1" sz="8000">
                <a:solidFill>
                  <a:schemeClr val="dk1"/>
                </a:solidFill>
              </a:defRPr>
            </a:lvl3pPr>
            <a:lvl4pPr lvl="3" rtl="0" algn="ctr">
              <a:spcBef>
                <a:spcPts val="0"/>
              </a:spcBef>
              <a:spcAft>
                <a:spcPts val="0"/>
              </a:spcAft>
              <a:buClr>
                <a:schemeClr val="dk1"/>
              </a:buClr>
              <a:buSzPts val="8000"/>
              <a:buNone/>
              <a:defRPr b="1" sz="8000">
                <a:solidFill>
                  <a:schemeClr val="dk1"/>
                </a:solidFill>
              </a:defRPr>
            </a:lvl4pPr>
            <a:lvl5pPr lvl="4" rtl="0" algn="ctr">
              <a:spcBef>
                <a:spcPts val="0"/>
              </a:spcBef>
              <a:spcAft>
                <a:spcPts val="0"/>
              </a:spcAft>
              <a:buClr>
                <a:schemeClr val="dk1"/>
              </a:buClr>
              <a:buSzPts val="8000"/>
              <a:buNone/>
              <a:defRPr b="1" sz="8000">
                <a:solidFill>
                  <a:schemeClr val="dk1"/>
                </a:solidFill>
              </a:defRPr>
            </a:lvl5pPr>
            <a:lvl6pPr lvl="5" rtl="0" algn="ctr">
              <a:spcBef>
                <a:spcPts val="0"/>
              </a:spcBef>
              <a:spcAft>
                <a:spcPts val="0"/>
              </a:spcAft>
              <a:buClr>
                <a:schemeClr val="dk1"/>
              </a:buClr>
              <a:buSzPts val="8000"/>
              <a:buNone/>
              <a:defRPr b="1" sz="8000">
                <a:solidFill>
                  <a:schemeClr val="dk1"/>
                </a:solidFill>
              </a:defRPr>
            </a:lvl6pPr>
            <a:lvl7pPr lvl="6" rtl="0" algn="ctr">
              <a:spcBef>
                <a:spcPts val="0"/>
              </a:spcBef>
              <a:spcAft>
                <a:spcPts val="0"/>
              </a:spcAft>
              <a:buClr>
                <a:schemeClr val="dk1"/>
              </a:buClr>
              <a:buSzPts val="8000"/>
              <a:buNone/>
              <a:defRPr b="1" sz="8000">
                <a:solidFill>
                  <a:schemeClr val="dk1"/>
                </a:solidFill>
              </a:defRPr>
            </a:lvl7pPr>
            <a:lvl8pPr lvl="7" rtl="0" algn="ctr">
              <a:spcBef>
                <a:spcPts val="0"/>
              </a:spcBef>
              <a:spcAft>
                <a:spcPts val="0"/>
              </a:spcAft>
              <a:buClr>
                <a:schemeClr val="dk1"/>
              </a:buClr>
              <a:buSzPts val="8000"/>
              <a:buNone/>
              <a:defRPr b="1" sz="8000">
                <a:solidFill>
                  <a:schemeClr val="dk1"/>
                </a:solidFill>
              </a:defRPr>
            </a:lvl8pPr>
            <a:lvl9pPr lvl="8" rtl="0" algn="ctr">
              <a:spcBef>
                <a:spcPts val="0"/>
              </a:spcBef>
              <a:spcAft>
                <a:spcPts val="0"/>
              </a:spcAft>
              <a:buClr>
                <a:schemeClr val="dk1"/>
              </a:buClr>
              <a:buSzPts val="8000"/>
              <a:buNone/>
              <a:defRPr b="1" sz="8000">
                <a:solidFill>
                  <a:schemeClr val="dk1"/>
                </a:solidFill>
              </a:defRPr>
            </a:lvl9pPr>
          </a:lstStyle>
          <a:p/>
        </p:txBody>
      </p:sp>
      <p:sp>
        <p:nvSpPr>
          <p:cNvPr id="89" name="Google Shape;89;p17"/>
          <p:cNvSpPr txBox="1"/>
          <p:nvPr>
            <p:ph idx="1" type="subTitle"/>
          </p:nvPr>
        </p:nvSpPr>
        <p:spPr>
          <a:xfrm>
            <a:off x="3058800" y="1990250"/>
            <a:ext cx="30264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solidFill>
          <a:schemeClr val="accent5"/>
        </a:solidFill>
      </p:bgPr>
    </p:bg>
    <p:spTree>
      <p:nvGrpSpPr>
        <p:cNvPr id="90" name="Shape 90"/>
        <p:cNvGrpSpPr/>
        <p:nvPr/>
      </p:nvGrpSpPr>
      <p:grpSpPr>
        <a:xfrm>
          <a:off x="0" y="0"/>
          <a:ext cx="0" cy="0"/>
          <a:chOff x="0" y="0"/>
          <a:chExt cx="0" cy="0"/>
        </a:xfrm>
      </p:grpSpPr>
      <p:sp>
        <p:nvSpPr>
          <p:cNvPr id="91" name="Google Shape;91;p18"/>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92" name="Google Shape;92;p18"/>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3" name="Google Shape;93;p18"/>
          <p:cNvSpPr txBox="1"/>
          <p:nvPr>
            <p:ph idx="1" type="subTitle"/>
          </p:nvPr>
        </p:nvSpPr>
        <p:spPr>
          <a:xfrm>
            <a:off x="734175" y="11669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4" name="Google Shape;94;p18"/>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5" name="Google Shape;95;p18"/>
          <p:cNvSpPr txBox="1"/>
          <p:nvPr>
            <p:ph idx="4" type="subTitle"/>
          </p:nvPr>
        </p:nvSpPr>
        <p:spPr>
          <a:xfrm>
            <a:off x="734175" y="3752347"/>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6" name="Google Shape;96;p18"/>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7" name="Google Shape;97;p18"/>
          <p:cNvSpPr txBox="1"/>
          <p:nvPr>
            <p:ph idx="6" type="subTitle"/>
          </p:nvPr>
        </p:nvSpPr>
        <p:spPr>
          <a:xfrm>
            <a:off x="5677146" y="11669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98" name="Google Shape;98;p18"/>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9" name="Google Shape;99;p18"/>
          <p:cNvSpPr txBox="1"/>
          <p:nvPr>
            <p:ph idx="8" type="subTitle"/>
          </p:nvPr>
        </p:nvSpPr>
        <p:spPr>
          <a:xfrm>
            <a:off x="5677146" y="3751902"/>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accent5"/>
        </a:solidFill>
      </p:bgPr>
    </p:bg>
    <p:spTree>
      <p:nvGrpSpPr>
        <p:cNvPr id="100" name="Shape 100"/>
        <p:cNvGrpSpPr/>
        <p:nvPr/>
      </p:nvGrpSpPr>
      <p:grpSpPr>
        <a:xfrm>
          <a:off x="0" y="0"/>
          <a:ext cx="0" cy="0"/>
          <a:chOff x="0" y="0"/>
          <a:chExt cx="0" cy="0"/>
        </a:xfrm>
      </p:grpSpPr>
      <p:sp>
        <p:nvSpPr>
          <p:cNvPr id="101" name="Google Shape;101;p19"/>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102" name="Google Shape;102;p19"/>
          <p:cNvSpPr txBox="1"/>
          <p:nvPr>
            <p:ph idx="1" type="subTitle"/>
          </p:nvPr>
        </p:nvSpPr>
        <p:spPr>
          <a:xfrm>
            <a:off x="1560838" y="35088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3" name="Google Shape;103;p19"/>
          <p:cNvSpPr txBox="1"/>
          <p:nvPr>
            <p:ph idx="2" type="subTitle"/>
          </p:nvPr>
        </p:nvSpPr>
        <p:spPr>
          <a:xfrm>
            <a:off x="4839962" y="35088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04" name="Google Shape;104;p19"/>
          <p:cNvSpPr txBox="1"/>
          <p:nvPr>
            <p:ph idx="3" type="title"/>
          </p:nvPr>
        </p:nvSpPr>
        <p:spPr>
          <a:xfrm>
            <a:off x="1865338"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5" name="Google Shape;105;p19"/>
          <p:cNvSpPr txBox="1"/>
          <p:nvPr>
            <p:ph idx="4" type="title"/>
          </p:nvPr>
        </p:nvSpPr>
        <p:spPr>
          <a:xfrm>
            <a:off x="5144462" y="32482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6" name="Google Shape;106;p19"/>
          <p:cNvSpPr/>
          <p:nvPr/>
        </p:nvSpPr>
        <p:spPr>
          <a:xfrm flipH="1" rot="10800000">
            <a:off x="0" y="-36200"/>
            <a:ext cx="2292600" cy="2084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6035425" y="3058950"/>
            <a:ext cx="5364900" cy="2516400"/>
          </a:xfrm>
          <a:prstGeom prst="triangle">
            <a:avLst>
              <a:gd fmla="val 50000"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accent5"/>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860045" y="2257650"/>
            <a:ext cx="14991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0" name="Google Shape;110;p20"/>
          <p:cNvSpPr txBox="1"/>
          <p:nvPr>
            <p:ph idx="1" type="subTitle"/>
          </p:nvPr>
        </p:nvSpPr>
        <p:spPr>
          <a:xfrm>
            <a:off x="396438" y="2516400"/>
            <a:ext cx="24261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1" name="Google Shape;111;p20"/>
          <p:cNvSpPr txBox="1"/>
          <p:nvPr>
            <p:ph idx="2" type="title"/>
          </p:nvPr>
        </p:nvSpPr>
        <p:spPr>
          <a:xfrm>
            <a:off x="6784967" y="2257650"/>
            <a:ext cx="14991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2" name="Google Shape;112;p20"/>
          <p:cNvSpPr txBox="1"/>
          <p:nvPr>
            <p:ph idx="3" type="subTitle"/>
          </p:nvPr>
        </p:nvSpPr>
        <p:spPr>
          <a:xfrm>
            <a:off x="6321462" y="2516400"/>
            <a:ext cx="24261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3" name="Google Shape;113;p20"/>
          <p:cNvSpPr txBox="1"/>
          <p:nvPr>
            <p:ph idx="4" type="title"/>
          </p:nvPr>
        </p:nvSpPr>
        <p:spPr>
          <a:xfrm>
            <a:off x="3831372" y="2257650"/>
            <a:ext cx="14991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20"/>
          <p:cNvSpPr txBox="1"/>
          <p:nvPr>
            <p:ph idx="5" type="subTitle"/>
          </p:nvPr>
        </p:nvSpPr>
        <p:spPr>
          <a:xfrm>
            <a:off x="3367762" y="2516400"/>
            <a:ext cx="24261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15" name="Google Shape;115;p20"/>
          <p:cNvSpPr/>
          <p:nvPr/>
        </p:nvSpPr>
        <p:spPr>
          <a:xfrm>
            <a:off x="3198450" y="3764666"/>
            <a:ext cx="2727900" cy="1416300"/>
          </a:xfrm>
          <a:prstGeom prst="triangl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784875" y="2260992"/>
            <a:ext cx="3423600" cy="629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b="1" sz="3600">
                <a:solidFill>
                  <a:schemeClr val="dk1"/>
                </a:solidFill>
              </a:defRPr>
            </a:lvl1pPr>
            <a:lvl2pPr lvl="1" rtl="0" algn="r">
              <a:spcBef>
                <a:spcPts val="0"/>
              </a:spcBef>
              <a:spcAft>
                <a:spcPts val="0"/>
              </a:spcAft>
              <a:buClr>
                <a:schemeClr val="dk1"/>
              </a:buClr>
              <a:buSzPts val="3600"/>
              <a:buNone/>
              <a:defRPr b="1" sz="3600">
                <a:solidFill>
                  <a:schemeClr val="dk1"/>
                </a:solidFill>
              </a:defRPr>
            </a:lvl2pPr>
            <a:lvl3pPr lvl="2" rtl="0" algn="r">
              <a:spcBef>
                <a:spcPts val="0"/>
              </a:spcBef>
              <a:spcAft>
                <a:spcPts val="0"/>
              </a:spcAft>
              <a:buClr>
                <a:schemeClr val="dk1"/>
              </a:buClr>
              <a:buSzPts val="3600"/>
              <a:buNone/>
              <a:defRPr b="1" sz="3600">
                <a:solidFill>
                  <a:schemeClr val="dk1"/>
                </a:solidFill>
              </a:defRPr>
            </a:lvl3pPr>
            <a:lvl4pPr lvl="3" rtl="0" algn="r">
              <a:spcBef>
                <a:spcPts val="0"/>
              </a:spcBef>
              <a:spcAft>
                <a:spcPts val="0"/>
              </a:spcAft>
              <a:buClr>
                <a:schemeClr val="dk1"/>
              </a:buClr>
              <a:buSzPts val="3600"/>
              <a:buNone/>
              <a:defRPr b="1" sz="3600">
                <a:solidFill>
                  <a:schemeClr val="dk1"/>
                </a:solidFill>
              </a:defRPr>
            </a:lvl4pPr>
            <a:lvl5pPr lvl="4" rtl="0" algn="r">
              <a:spcBef>
                <a:spcPts val="0"/>
              </a:spcBef>
              <a:spcAft>
                <a:spcPts val="0"/>
              </a:spcAft>
              <a:buClr>
                <a:schemeClr val="dk1"/>
              </a:buClr>
              <a:buSzPts val="3600"/>
              <a:buNone/>
              <a:defRPr b="1" sz="3600">
                <a:solidFill>
                  <a:schemeClr val="dk1"/>
                </a:solidFill>
              </a:defRPr>
            </a:lvl5pPr>
            <a:lvl6pPr lvl="5" rtl="0" algn="r">
              <a:spcBef>
                <a:spcPts val="0"/>
              </a:spcBef>
              <a:spcAft>
                <a:spcPts val="0"/>
              </a:spcAft>
              <a:buClr>
                <a:schemeClr val="dk1"/>
              </a:buClr>
              <a:buSzPts val="3600"/>
              <a:buNone/>
              <a:defRPr b="1" sz="3600">
                <a:solidFill>
                  <a:schemeClr val="dk1"/>
                </a:solidFill>
              </a:defRPr>
            </a:lvl6pPr>
            <a:lvl7pPr lvl="6" rtl="0" algn="r">
              <a:spcBef>
                <a:spcPts val="0"/>
              </a:spcBef>
              <a:spcAft>
                <a:spcPts val="0"/>
              </a:spcAft>
              <a:buClr>
                <a:schemeClr val="dk1"/>
              </a:buClr>
              <a:buSzPts val="3600"/>
              <a:buNone/>
              <a:defRPr b="1" sz="3600">
                <a:solidFill>
                  <a:schemeClr val="dk1"/>
                </a:solidFill>
              </a:defRPr>
            </a:lvl7pPr>
            <a:lvl8pPr lvl="7" rtl="0" algn="r">
              <a:spcBef>
                <a:spcPts val="0"/>
              </a:spcBef>
              <a:spcAft>
                <a:spcPts val="0"/>
              </a:spcAft>
              <a:buClr>
                <a:schemeClr val="dk1"/>
              </a:buClr>
              <a:buSzPts val="3600"/>
              <a:buNone/>
              <a:defRPr b="1" sz="3600">
                <a:solidFill>
                  <a:schemeClr val="dk1"/>
                </a:solidFill>
              </a:defRPr>
            </a:lvl8pPr>
            <a:lvl9pPr lvl="8" rtl="0" algn="r">
              <a:spcBef>
                <a:spcPts val="0"/>
              </a:spcBef>
              <a:spcAft>
                <a:spcPts val="0"/>
              </a:spcAft>
              <a:buClr>
                <a:schemeClr val="dk1"/>
              </a:buClr>
              <a:buSzPts val="3600"/>
              <a:buNone/>
              <a:defRPr b="1" sz="3600">
                <a:solidFill>
                  <a:schemeClr val="dk1"/>
                </a:solidFill>
              </a:defRPr>
            </a:lvl9pPr>
          </a:lstStyle>
          <a:p/>
        </p:txBody>
      </p:sp>
      <p:sp>
        <p:nvSpPr>
          <p:cNvPr id="16" name="Google Shape;16;p3"/>
          <p:cNvSpPr txBox="1"/>
          <p:nvPr>
            <p:ph hasCustomPrompt="1" idx="2" type="title"/>
          </p:nvPr>
        </p:nvSpPr>
        <p:spPr>
          <a:xfrm>
            <a:off x="5151175" y="1031000"/>
            <a:ext cx="3057300" cy="1382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8000"/>
              <a:buNone/>
              <a:defRPr b="1" sz="8000">
                <a:solidFill>
                  <a:schemeClr val="dk1"/>
                </a:solidFill>
              </a:defRPr>
            </a:lvl1pPr>
            <a:lvl2pPr lvl="1" rtl="0" algn="r">
              <a:spcBef>
                <a:spcPts val="0"/>
              </a:spcBef>
              <a:spcAft>
                <a:spcPts val="0"/>
              </a:spcAft>
              <a:buClr>
                <a:schemeClr val="dk1"/>
              </a:buClr>
              <a:buSzPts val="8000"/>
              <a:buNone/>
              <a:defRPr b="1" sz="8000">
                <a:solidFill>
                  <a:schemeClr val="dk1"/>
                </a:solidFill>
              </a:defRPr>
            </a:lvl2pPr>
            <a:lvl3pPr lvl="2" rtl="0" algn="r">
              <a:spcBef>
                <a:spcPts val="0"/>
              </a:spcBef>
              <a:spcAft>
                <a:spcPts val="0"/>
              </a:spcAft>
              <a:buClr>
                <a:schemeClr val="dk1"/>
              </a:buClr>
              <a:buSzPts val="8000"/>
              <a:buNone/>
              <a:defRPr b="1" sz="8000">
                <a:solidFill>
                  <a:schemeClr val="dk1"/>
                </a:solidFill>
              </a:defRPr>
            </a:lvl3pPr>
            <a:lvl4pPr lvl="3" rtl="0" algn="r">
              <a:spcBef>
                <a:spcPts val="0"/>
              </a:spcBef>
              <a:spcAft>
                <a:spcPts val="0"/>
              </a:spcAft>
              <a:buClr>
                <a:schemeClr val="dk1"/>
              </a:buClr>
              <a:buSzPts val="8000"/>
              <a:buNone/>
              <a:defRPr b="1" sz="8000">
                <a:solidFill>
                  <a:schemeClr val="dk1"/>
                </a:solidFill>
              </a:defRPr>
            </a:lvl4pPr>
            <a:lvl5pPr lvl="4" rtl="0" algn="r">
              <a:spcBef>
                <a:spcPts val="0"/>
              </a:spcBef>
              <a:spcAft>
                <a:spcPts val="0"/>
              </a:spcAft>
              <a:buClr>
                <a:schemeClr val="dk1"/>
              </a:buClr>
              <a:buSzPts val="8000"/>
              <a:buNone/>
              <a:defRPr b="1" sz="8000">
                <a:solidFill>
                  <a:schemeClr val="dk1"/>
                </a:solidFill>
              </a:defRPr>
            </a:lvl5pPr>
            <a:lvl6pPr lvl="5" rtl="0" algn="r">
              <a:spcBef>
                <a:spcPts val="0"/>
              </a:spcBef>
              <a:spcAft>
                <a:spcPts val="0"/>
              </a:spcAft>
              <a:buClr>
                <a:schemeClr val="dk1"/>
              </a:buClr>
              <a:buSzPts val="8000"/>
              <a:buNone/>
              <a:defRPr b="1" sz="8000">
                <a:solidFill>
                  <a:schemeClr val="dk1"/>
                </a:solidFill>
              </a:defRPr>
            </a:lvl6pPr>
            <a:lvl7pPr lvl="6" rtl="0" algn="r">
              <a:spcBef>
                <a:spcPts val="0"/>
              </a:spcBef>
              <a:spcAft>
                <a:spcPts val="0"/>
              </a:spcAft>
              <a:buClr>
                <a:schemeClr val="dk1"/>
              </a:buClr>
              <a:buSzPts val="8000"/>
              <a:buNone/>
              <a:defRPr b="1" sz="8000">
                <a:solidFill>
                  <a:schemeClr val="dk1"/>
                </a:solidFill>
              </a:defRPr>
            </a:lvl7pPr>
            <a:lvl8pPr lvl="7" rtl="0" algn="r">
              <a:spcBef>
                <a:spcPts val="0"/>
              </a:spcBef>
              <a:spcAft>
                <a:spcPts val="0"/>
              </a:spcAft>
              <a:buClr>
                <a:schemeClr val="dk1"/>
              </a:buClr>
              <a:buSzPts val="8000"/>
              <a:buNone/>
              <a:defRPr b="1" sz="8000">
                <a:solidFill>
                  <a:schemeClr val="dk1"/>
                </a:solidFill>
              </a:defRPr>
            </a:lvl8pPr>
            <a:lvl9pPr lvl="8" rtl="0" algn="r">
              <a:spcBef>
                <a:spcPts val="0"/>
              </a:spcBef>
              <a:spcAft>
                <a:spcPts val="0"/>
              </a:spcAft>
              <a:buClr>
                <a:schemeClr val="dk1"/>
              </a:buClr>
              <a:buSzPts val="8000"/>
              <a:buNone/>
              <a:defRPr b="1" sz="8000">
                <a:solidFill>
                  <a:schemeClr val="dk1"/>
                </a:solidFill>
              </a:defRPr>
            </a:lvl9pPr>
          </a:lstStyle>
          <a:p>
            <a:r>
              <a:t>xx%</a:t>
            </a:r>
          </a:p>
        </p:txBody>
      </p:sp>
      <p:sp>
        <p:nvSpPr>
          <p:cNvPr id="17" name="Google Shape;17;p3"/>
          <p:cNvSpPr txBox="1"/>
          <p:nvPr>
            <p:ph idx="1" type="subTitle"/>
          </p:nvPr>
        </p:nvSpPr>
        <p:spPr>
          <a:xfrm>
            <a:off x="5460675" y="3062700"/>
            <a:ext cx="2747700" cy="40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cxnSp>
        <p:nvCxnSpPr>
          <p:cNvPr id="18" name="Google Shape;18;p3"/>
          <p:cNvCxnSpPr/>
          <p:nvPr/>
        </p:nvCxnSpPr>
        <p:spPr>
          <a:xfrm flipH="1">
            <a:off x="2814150" y="-1263000"/>
            <a:ext cx="3757500" cy="4183800"/>
          </a:xfrm>
          <a:prstGeom prst="straightConnector1">
            <a:avLst/>
          </a:prstGeom>
          <a:noFill/>
          <a:ln cap="flat" cmpd="sng" w="28575">
            <a:solidFill>
              <a:schemeClr val="dk1"/>
            </a:solidFill>
            <a:prstDash val="solid"/>
            <a:round/>
            <a:headEnd len="med" w="med" type="none"/>
            <a:tailEnd len="med" w="med" type="none"/>
          </a:ln>
        </p:spPr>
      </p:cxnSp>
      <p:sp>
        <p:nvSpPr>
          <p:cNvPr id="19" name="Google Shape;19;p3"/>
          <p:cNvSpPr/>
          <p:nvPr/>
        </p:nvSpPr>
        <p:spPr>
          <a:xfrm flipH="1">
            <a:off x="7919875" y="3825775"/>
            <a:ext cx="1296000" cy="1382400"/>
          </a:xfrm>
          <a:prstGeom prst="rtTriangl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8">
    <p:bg>
      <p:bgPr>
        <a:solidFill>
          <a:schemeClr val="accent5"/>
        </a:solidFill>
      </p:bgPr>
    </p:bg>
    <p:spTree>
      <p:nvGrpSpPr>
        <p:cNvPr id="117" name="Shape 117"/>
        <p:cNvGrpSpPr/>
        <p:nvPr/>
      </p:nvGrpSpPr>
      <p:grpSpPr>
        <a:xfrm>
          <a:off x="0" y="0"/>
          <a:ext cx="0" cy="0"/>
          <a:chOff x="0" y="0"/>
          <a:chExt cx="0" cy="0"/>
        </a:xfrm>
      </p:grpSpPr>
      <p:sp>
        <p:nvSpPr>
          <p:cNvPr id="118" name="Google Shape;118;p21"/>
          <p:cNvSpPr txBox="1"/>
          <p:nvPr>
            <p:ph idx="1" type="body"/>
          </p:nvPr>
        </p:nvSpPr>
        <p:spPr>
          <a:xfrm>
            <a:off x="2078825" y="4183375"/>
            <a:ext cx="5229300" cy="669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gn="ctr">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gn="ctr">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119" name="Google Shape;119;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1">
    <p:bg>
      <p:bgPr>
        <a:solidFill>
          <a:schemeClr val="accent5"/>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689925" y="34006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2"/>
          <p:cNvSpPr txBox="1"/>
          <p:nvPr>
            <p:ph idx="1" type="subTitle"/>
          </p:nvPr>
        </p:nvSpPr>
        <p:spPr>
          <a:xfrm>
            <a:off x="446775" y="3659400"/>
            <a:ext cx="21450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3" name="Google Shape;123;p22"/>
          <p:cNvSpPr txBox="1"/>
          <p:nvPr>
            <p:ph idx="2" type="title"/>
          </p:nvPr>
        </p:nvSpPr>
        <p:spPr>
          <a:xfrm>
            <a:off x="6795375" y="34006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4" name="Google Shape;124;p22"/>
          <p:cNvSpPr txBox="1"/>
          <p:nvPr>
            <p:ph idx="3" type="subTitle"/>
          </p:nvPr>
        </p:nvSpPr>
        <p:spPr>
          <a:xfrm>
            <a:off x="6571725" y="3659400"/>
            <a:ext cx="21450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5" name="Google Shape;125;p22"/>
          <p:cNvSpPr txBox="1"/>
          <p:nvPr>
            <p:ph idx="4" type="title"/>
          </p:nvPr>
        </p:nvSpPr>
        <p:spPr>
          <a:xfrm>
            <a:off x="3752400" y="34006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6" name="Google Shape;126;p22"/>
          <p:cNvSpPr txBox="1"/>
          <p:nvPr>
            <p:ph idx="5" type="subTitle"/>
          </p:nvPr>
        </p:nvSpPr>
        <p:spPr>
          <a:xfrm>
            <a:off x="3509250" y="3659400"/>
            <a:ext cx="21450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27" name="Google Shape;127;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accent5"/>
        </a:solidFill>
      </p:bgPr>
    </p:bg>
    <p:spTree>
      <p:nvGrpSpPr>
        <p:cNvPr id="128" name="Shape 128"/>
        <p:cNvGrpSpPr/>
        <p:nvPr/>
      </p:nvGrpSpPr>
      <p:grpSpPr>
        <a:xfrm>
          <a:off x="0" y="0"/>
          <a:ext cx="0" cy="0"/>
          <a:chOff x="0" y="0"/>
          <a:chExt cx="0" cy="0"/>
        </a:xfrm>
      </p:grpSpPr>
      <p:sp>
        <p:nvSpPr>
          <p:cNvPr id="129" name="Google Shape;129;p23"/>
          <p:cNvSpPr/>
          <p:nvPr/>
        </p:nvSpPr>
        <p:spPr>
          <a:xfrm>
            <a:off x="-3485600" y="1687000"/>
            <a:ext cx="7403100" cy="3794100"/>
          </a:xfrm>
          <a:prstGeom prst="triangle">
            <a:avLst>
              <a:gd fmla="val 50000" name="adj"/>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779625" y="1357600"/>
            <a:ext cx="7737300" cy="317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3"/>
          <p:cNvSpPr txBox="1"/>
          <p:nvPr>
            <p:ph type="title"/>
          </p:nvPr>
        </p:nvSpPr>
        <p:spPr>
          <a:xfrm>
            <a:off x="1043779" y="17543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2" name="Google Shape;132;p23"/>
          <p:cNvSpPr txBox="1"/>
          <p:nvPr>
            <p:ph idx="1" type="subTitle"/>
          </p:nvPr>
        </p:nvSpPr>
        <p:spPr>
          <a:xfrm>
            <a:off x="1059229" y="20640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3" name="Google Shape;133;p23"/>
          <p:cNvSpPr txBox="1"/>
          <p:nvPr>
            <p:ph idx="2"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4" name="Google Shape;134;p23"/>
          <p:cNvSpPr txBox="1"/>
          <p:nvPr>
            <p:ph idx="3"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5" name="Google Shape;135;p23"/>
          <p:cNvSpPr txBox="1"/>
          <p:nvPr>
            <p:ph idx="4" type="title"/>
          </p:nvPr>
        </p:nvSpPr>
        <p:spPr>
          <a:xfrm>
            <a:off x="3631360"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6" name="Google Shape;136;p23"/>
          <p:cNvSpPr txBox="1"/>
          <p:nvPr>
            <p:ph idx="5" type="subTitle"/>
          </p:nvPr>
        </p:nvSpPr>
        <p:spPr>
          <a:xfrm>
            <a:off x="3639010"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7" name="Google Shape;137;p23"/>
          <p:cNvSpPr txBox="1"/>
          <p:nvPr>
            <p:ph idx="6"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38" name="Google Shape;138;p23"/>
          <p:cNvSpPr txBox="1"/>
          <p:nvPr>
            <p:ph idx="7"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39" name="Google Shape;139;p23"/>
          <p:cNvSpPr txBox="1"/>
          <p:nvPr>
            <p:ph idx="8" type="title"/>
          </p:nvPr>
        </p:nvSpPr>
        <p:spPr>
          <a:xfrm>
            <a:off x="6215127"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0" name="Google Shape;140;p23"/>
          <p:cNvSpPr txBox="1"/>
          <p:nvPr>
            <p:ph idx="9" type="subTitle"/>
          </p:nvPr>
        </p:nvSpPr>
        <p:spPr>
          <a:xfrm>
            <a:off x="621962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1" name="Google Shape;141;p23"/>
          <p:cNvSpPr txBox="1"/>
          <p:nvPr>
            <p:ph idx="13"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18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142" name="Google Shape;142;p23"/>
          <p:cNvSpPr txBox="1"/>
          <p:nvPr>
            <p:ph idx="14"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
        <p:nvSpPr>
          <p:cNvPr id="143" name="Google Shape;143;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accent5"/>
        </a:solidFill>
      </p:bgPr>
    </p:bg>
    <p:spTree>
      <p:nvGrpSpPr>
        <p:cNvPr id="144" name="Shape 144"/>
        <p:cNvGrpSpPr/>
        <p:nvPr/>
      </p:nvGrpSpPr>
      <p:grpSpPr>
        <a:xfrm>
          <a:off x="0" y="0"/>
          <a:ext cx="0" cy="0"/>
          <a:chOff x="0" y="0"/>
          <a:chExt cx="0" cy="0"/>
        </a:xfrm>
      </p:grpSpPr>
      <p:sp>
        <p:nvSpPr>
          <p:cNvPr id="145" name="Google Shape;145;p24"/>
          <p:cNvSpPr/>
          <p:nvPr/>
        </p:nvSpPr>
        <p:spPr>
          <a:xfrm rot="10800000">
            <a:off x="5891850" y="-387100"/>
            <a:ext cx="5264100" cy="2697600"/>
          </a:xfrm>
          <a:prstGeom prst="triangle">
            <a:avLst>
              <a:gd fmla="val 50000"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4"/>
          <p:cNvSpPr/>
          <p:nvPr/>
        </p:nvSpPr>
        <p:spPr>
          <a:xfrm>
            <a:off x="-5191825" y="2310500"/>
            <a:ext cx="7403100" cy="37941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4"/>
          <p:cNvSpPr txBox="1"/>
          <p:nvPr>
            <p:ph type="title"/>
          </p:nvPr>
        </p:nvSpPr>
        <p:spPr>
          <a:xfrm>
            <a:off x="8624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8" name="Google Shape;148;p24"/>
          <p:cNvSpPr txBox="1"/>
          <p:nvPr>
            <p:ph idx="1" type="subTitle"/>
          </p:nvPr>
        </p:nvSpPr>
        <p:spPr>
          <a:xfrm>
            <a:off x="4244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49" name="Google Shape;149;p24"/>
          <p:cNvSpPr txBox="1"/>
          <p:nvPr>
            <p:ph idx="2" type="title"/>
          </p:nvPr>
        </p:nvSpPr>
        <p:spPr>
          <a:xfrm>
            <a:off x="6525755"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0" name="Google Shape;150;p24"/>
          <p:cNvSpPr txBox="1"/>
          <p:nvPr>
            <p:ph idx="3" type="subTitle"/>
          </p:nvPr>
        </p:nvSpPr>
        <p:spPr>
          <a:xfrm>
            <a:off x="6087755"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1" name="Google Shape;151;p24"/>
          <p:cNvSpPr txBox="1"/>
          <p:nvPr>
            <p:ph idx="4" type="title"/>
          </p:nvPr>
        </p:nvSpPr>
        <p:spPr>
          <a:xfrm>
            <a:off x="36901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2" name="Google Shape;152;p24"/>
          <p:cNvSpPr txBox="1"/>
          <p:nvPr>
            <p:ph idx="5" type="subTitle"/>
          </p:nvPr>
        </p:nvSpPr>
        <p:spPr>
          <a:xfrm>
            <a:off x="32521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53" name="Google Shape;153;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accent5"/>
        </a:solidFill>
      </p:bgPr>
    </p:bg>
    <p:spTree>
      <p:nvGrpSpPr>
        <p:cNvPr id="154" name="Shape 154"/>
        <p:cNvGrpSpPr/>
        <p:nvPr/>
      </p:nvGrpSpPr>
      <p:grpSpPr>
        <a:xfrm>
          <a:off x="0" y="0"/>
          <a:ext cx="0" cy="0"/>
          <a:chOff x="0" y="0"/>
          <a:chExt cx="0" cy="0"/>
        </a:xfrm>
      </p:grpSpPr>
      <p:sp>
        <p:nvSpPr>
          <p:cNvPr id="155" name="Google Shape;155;p25"/>
          <p:cNvSpPr txBox="1"/>
          <p:nvPr>
            <p:ph type="title"/>
          </p:nvPr>
        </p:nvSpPr>
        <p:spPr>
          <a:xfrm>
            <a:off x="42603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_1_2">
    <p:bg>
      <p:bgPr>
        <a:solidFill>
          <a:schemeClr val="accent5"/>
        </a:solidFill>
      </p:bgPr>
    </p:bg>
    <p:spTree>
      <p:nvGrpSpPr>
        <p:cNvPr id="156" name="Shape 156"/>
        <p:cNvGrpSpPr/>
        <p:nvPr/>
      </p:nvGrpSpPr>
      <p:grpSpPr>
        <a:xfrm>
          <a:off x="0" y="0"/>
          <a:ext cx="0" cy="0"/>
          <a:chOff x="0" y="0"/>
          <a:chExt cx="0" cy="0"/>
        </a:xfrm>
      </p:grpSpPr>
      <p:sp>
        <p:nvSpPr>
          <p:cNvPr id="157" name="Google Shape;157;p2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158" name="Google Shape;158;p26"/>
          <p:cNvSpPr txBox="1"/>
          <p:nvPr>
            <p:ph idx="2" type="title"/>
          </p:nvPr>
        </p:nvSpPr>
        <p:spPr>
          <a:xfrm>
            <a:off x="1284681"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9" name="Google Shape;159;p26"/>
          <p:cNvSpPr txBox="1"/>
          <p:nvPr>
            <p:ph idx="1" type="subTitle"/>
          </p:nvPr>
        </p:nvSpPr>
        <p:spPr>
          <a:xfrm>
            <a:off x="940581"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0" name="Google Shape;160;p26"/>
          <p:cNvSpPr txBox="1"/>
          <p:nvPr>
            <p:ph idx="3" type="title"/>
          </p:nvPr>
        </p:nvSpPr>
        <p:spPr>
          <a:xfrm>
            <a:off x="6699519" y="325747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1" name="Google Shape;161;p26"/>
          <p:cNvSpPr txBox="1"/>
          <p:nvPr>
            <p:ph idx="4" type="subTitle"/>
          </p:nvPr>
        </p:nvSpPr>
        <p:spPr>
          <a:xfrm>
            <a:off x="6355419" y="3520107"/>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
        <p:nvSpPr>
          <p:cNvPr id="162" name="Google Shape;162;p26"/>
          <p:cNvSpPr txBox="1"/>
          <p:nvPr>
            <p:ph idx="5" type="title"/>
          </p:nvPr>
        </p:nvSpPr>
        <p:spPr>
          <a:xfrm>
            <a:off x="3990022" y="3270025"/>
            <a:ext cx="11598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3" name="Google Shape;163;p26"/>
          <p:cNvSpPr txBox="1"/>
          <p:nvPr>
            <p:ph idx="6" type="subTitle"/>
          </p:nvPr>
        </p:nvSpPr>
        <p:spPr>
          <a:xfrm>
            <a:off x="3645922" y="3541195"/>
            <a:ext cx="1848000" cy="20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accent5"/>
        </a:solidFill>
      </p:bgPr>
    </p:bg>
    <p:spTree>
      <p:nvGrpSpPr>
        <p:cNvPr id="164" name="Shape 164"/>
        <p:cNvGrpSpPr/>
        <p:nvPr/>
      </p:nvGrpSpPr>
      <p:grpSpPr>
        <a:xfrm>
          <a:off x="0" y="0"/>
          <a:ext cx="0" cy="0"/>
          <a:chOff x="0" y="0"/>
          <a:chExt cx="0" cy="0"/>
        </a:xfrm>
      </p:grpSpPr>
      <p:sp>
        <p:nvSpPr>
          <p:cNvPr id="165" name="Google Shape;165;p27"/>
          <p:cNvSpPr/>
          <p:nvPr/>
        </p:nvSpPr>
        <p:spPr>
          <a:xfrm>
            <a:off x="3310050" y="18713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p:nvPr/>
        </p:nvSpPr>
        <p:spPr>
          <a:xfrm>
            <a:off x="535050" y="18713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6085050" y="1871300"/>
            <a:ext cx="2523900" cy="20247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txBox="1"/>
          <p:nvPr>
            <p:ph idx="1" type="subTitle"/>
          </p:nvPr>
        </p:nvSpPr>
        <p:spPr>
          <a:xfrm>
            <a:off x="653699"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69" name="Google Shape;169;p27"/>
          <p:cNvSpPr txBox="1"/>
          <p:nvPr>
            <p:ph idx="2" type="subTitle"/>
          </p:nvPr>
        </p:nvSpPr>
        <p:spPr>
          <a:xfrm>
            <a:off x="3439674"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70" name="Google Shape;170;p27"/>
          <p:cNvSpPr txBox="1"/>
          <p:nvPr>
            <p:ph idx="3" type="subTitle"/>
          </p:nvPr>
        </p:nvSpPr>
        <p:spPr>
          <a:xfrm>
            <a:off x="6203701"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sz="1400">
                <a:solidFill>
                  <a:schemeClr val="lt1"/>
                </a:solidFill>
                <a:latin typeface="Didact Gothic"/>
                <a:ea typeface="Didact Gothic"/>
                <a:cs typeface="Didact Gothic"/>
                <a:sym typeface="Didact Gothic"/>
              </a:defRPr>
            </a:lvl9pPr>
          </a:lstStyle>
          <a:p/>
        </p:txBody>
      </p:sp>
      <p:sp>
        <p:nvSpPr>
          <p:cNvPr id="171" name="Google Shape;171;p27"/>
          <p:cNvSpPr txBox="1"/>
          <p:nvPr>
            <p:ph hasCustomPrompt="1" type="title"/>
          </p:nvPr>
        </p:nvSpPr>
        <p:spPr>
          <a:xfrm>
            <a:off x="588299"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172" name="Google Shape;172;p27"/>
          <p:cNvSpPr txBox="1"/>
          <p:nvPr>
            <p:ph hasCustomPrompt="1" idx="4" type="title"/>
          </p:nvPr>
        </p:nvSpPr>
        <p:spPr>
          <a:xfrm>
            <a:off x="3363300"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173" name="Google Shape;173;p27"/>
          <p:cNvSpPr txBox="1"/>
          <p:nvPr>
            <p:ph hasCustomPrompt="1" idx="5" type="title"/>
          </p:nvPr>
        </p:nvSpPr>
        <p:spPr>
          <a:xfrm>
            <a:off x="6138301"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000"/>
              <a:buNone/>
              <a:defRPr sz="4000">
                <a:solidFill>
                  <a:schemeClr val="lt1"/>
                </a:solidFill>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174" name="Google Shape;174;p27"/>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dk1"/>
        </a:solidFill>
      </p:bgPr>
    </p:bg>
    <p:spTree>
      <p:nvGrpSpPr>
        <p:cNvPr id="175" name="Shape 175"/>
        <p:cNvGrpSpPr/>
        <p:nvPr/>
      </p:nvGrpSpPr>
      <p:grpSpPr>
        <a:xfrm>
          <a:off x="0" y="0"/>
          <a:ext cx="0" cy="0"/>
          <a:chOff x="0" y="0"/>
          <a:chExt cx="0" cy="0"/>
        </a:xfrm>
      </p:grpSpPr>
      <p:sp>
        <p:nvSpPr>
          <p:cNvPr id="176" name="Google Shape;176;p28"/>
          <p:cNvSpPr/>
          <p:nvPr/>
        </p:nvSpPr>
        <p:spPr>
          <a:xfrm>
            <a:off x="4165600" y="2820426"/>
            <a:ext cx="8077200" cy="3875700"/>
          </a:xfrm>
          <a:prstGeom prst="triangle">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
        <p:nvSpPr>
          <p:cNvPr id="177" name="Google Shape;177;p28"/>
          <p:cNvSpPr/>
          <p:nvPr/>
        </p:nvSpPr>
        <p:spPr>
          <a:xfrm rot="10800000">
            <a:off x="-1006525" y="-294700"/>
            <a:ext cx="4029300" cy="19335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8"/>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2700"/>
              <a:buNone/>
              <a:defRPr b="1" sz="8000">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p:txBody>
      </p:sp>
      <p:sp>
        <p:nvSpPr>
          <p:cNvPr id="179" name="Google Shape;179;p28"/>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indent="-317500" lvl="1" marL="914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indent="-317500" lvl="2" marL="1371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indent="-317500" lvl="3" marL="18288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indent="-317500" lvl="4" marL="22860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indent="-317500" lvl="5" marL="27432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indent="-317500" lvl="6" marL="32004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indent="-317500" lvl="7" marL="36576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indent="-317500" lvl="8" marL="41148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p:txBody>
      </p:sp>
      <p:sp>
        <p:nvSpPr>
          <p:cNvPr id="180" name="Google Shape;180;p28"/>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lt1"/>
                </a:solidFill>
                <a:latin typeface="Didact Gothic"/>
                <a:ea typeface="Didact Gothic"/>
                <a:cs typeface="Didact Gothic"/>
                <a:sym typeface="Didact Gothic"/>
              </a:rPr>
              <a:t>, including 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lt1"/>
                </a:solidFill>
                <a:latin typeface="Didact Gothic"/>
                <a:ea typeface="Didact Gothic"/>
                <a:cs typeface="Didact Gothic"/>
                <a:sym typeface="Didact Gothic"/>
              </a:rPr>
              <a:t>, infographics &amp; images by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181" name="Google Shape;181;p28"/>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5"/>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713225" y="1243700"/>
            <a:ext cx="6354600" cy="3255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AutoNum type="arabicPeriod"/>
              <a:defRPr>
                <a:solidFill>
                  <a:schemeClr val="dk1"/>
                </a:solidFill>
                <a:latin typeface="Didact Gothic"/>
                <a:ea typeface="Didact Gothic"/>
                <a:cs typeface="Didact Gothic"/>
                <a:sym typeface="Didact Gothic"/>
              </a:defRPr>
            </a:lvl1pPr>
            <a:lvl2pPr indent="-317500" lvl="1" marL="9144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2" name="Google Shape;22;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
        <p:nvSpPr>
          <p:cNvPr id="23" name="Google Shape;23;p4"/>
          <p:cNvSpPr/>
          <p:nvPr/>
        </p:nvSpPr>
        <p:spPr>
          <a:xfrm flipH="1">
            <a:off x="5808550" y="1533900"/>
            <a:ext cx="4800600" cy="4800600"/>
          </a:xfrm>
          <a:prstGeom prst="rtTriangl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accent5"/>
        </a:solidFill>
      </p:bgPr>
    </p:bg>
    <p:spTree>
      <p:nvGrpSpPr>
        <p:cNvPr id="24" name="Shape 24"/>
        <p:cNvGrpSpPr/>
        <p:nvPr/>
      </p:nvGrpSpPr>
      <p:grpSpPr>
        <a:xfrm>
          <a:off x="0" y="0"/>
          <a:ext cx="0" cy="0"/>
          <a:chOff x="0" y="0"/>
          <a:chExt cx="0" cy="0"/>
        </a:xfrm>
      </p:grpSpPr>
      <p:sp>
        <p:nvSpPr>
          <p:cNvPr id="25" name="Google Shape;25;p5"/>
          <p:cNvSpPr txBox="1"/>
          <p:nvPr>
            <p:ph idx="1" type="subTitle"/>
          </p:nvPr>
        </p:nvSpPr>
        <p:spPr>
          <a:xfrm>
            <a:off x="833927"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6" name="Google Shape;26;p5"/>
          <p:cNvSpPr txBox="1"/>
          <p:nvPr>
            <p:ph idx="2" type="subTitle"/>
          </p:nvPr>
        </p:nvSpPr>
        <p:spPr>
          <a:xfrm>
            <a:off x="5209273"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rtl="0" algn="ctr">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27" name="Google Shape;27;p5"/>
          <p:cNvSpPr txBox="1"/>
          <p:nvPr>
            <p:ph type="title"/>
          </p:nvPr>
        </p:nvSpPr>
        <p:spPr>
          <a:xfrm>
            <a:off x="1554977"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8" name="Google Shape;28;p5"/>
          <p:cNvSpPr txBox="1"/>
          <p:nvPr>
            <p:ph idx="3" type="title"/>
          </p:nvPr>
        </p:nvSpPr>
        <p:spPr>
          <a:xfrm>
            <a:off x="5930323"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
        <p:nvSpPr>
          <p:cNvPr id="29" name="Google Shape;29;p5"/>
          <p:cNvSpPr/>
          <p:nvPr/>
        </p:nvSpPr>
        <p:spPr>
          <a:xfrm rot="10800000">
            <a:off x="3588450" y="-22625"/>
            <a:ext cx="1967100" cy="8859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accent5"/>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3000">
                <a:solidFill>
                  <a:schemeClr val="dk1"/>
                </a:solidFill>
              </a:defRPr>
            </a:lvl1pPr>
            <a:lvl2pPr lvl="1" rtl="0" algn="ctr">
              <a:spcBef>
                <a:spcPts val="0"/>
              </a:spcBef>
              <a:spcAft>
                <a:spcPts val="0"/>
              </a:spcAft>
              <a:buClr>
                <a:schemeClr val="dk1"/>
              </a:buClr>
              <a:buSzPts val="3000"/>
              <a:buNone/>
              <a:defRPr b="1">
                <a:solidFill>
                  <a:schemeClr val="dk1"/>
                </a:solidFill>
              </a:defRPr>
            </a:lvl2pPr>
            <a:lvl3pPr lvl="2" rtl="0" algn="ctr">
              <a:spcBef>
                <a:spcPts val="0"/>
              </a:spcBef>
              <a:spcAft>
                <a:spcPts val="0"/>
              </a:spcAft>
              <a:buClr>
                <a:schemeClr val="dk1"/>
              </a:buClr>
              <a:buSzPts val="3000"/>
              <a:buNone/>
              <a:defRPr b="1">
                <a:solidFill>
                  <a:schemeClr val="dk1"/>
                </a:solidFill>
              </a:defRPr>
            </a:lvl3pPr>
            <a:lvl4pPr lvl="3" rtl="0" algn="ctr">
              <a:spcBef>
                <a:spcPts val="0"/>
              </a:spcBef>
              <a:spcAft>
                <a:spcPts val="0"/>
              </a:spcAft>
              <a:buClr>
                <a:schemeClr val="dk1"/>
              </a:buClr>
              <a:buSzPts val="3000"/>
              <a:buNone/>
              <a:defRPr b="1">
                <a:solidFill>
                  <a:schemeClr val="dk1"/>
                </a:solidFill>
              </a:defRPr>
            </a:lvl4pPr>
            <a:lvl5pPr lvl="4" rtl="0" algn="ctr">
              <a:spcBef>
                <a:spcPts val="0"/>
              </a:spcBef>
              <a:spcAft>
                <a:spcPts val="0"/>
              </a:spcAft>
              <a:buClr>
                <a:schemeClr val="dk1"/>
              </a:buClr>
              <a:buSzPts val="3000"/>
              <a:buNone/>
              <a:defRPr b="1">
                <a:solidFill>
                  <a:schemeClr val="dk1"/>
                </a:solidFill>
              </a:defRPr>
            </a:lvl5pPr>
            <a:lvl6pPr lvl="5" rtl="0" algn="ctr">
              <a:spcBef>
                <a:spcPts val="0"/>
              </a:spcBef>
              <a:spcAft>
                <a:spcPts val="0"/>
              </a:spcAft>
              <a:buClr>
                <a:schemeClr val="dk1"/>
              </a:buClr>
              <a:buSzPts val="3000"/>
              <a:buNone/>
              <a:defRPr b="1">
                <a:solidFill>
                  <a:schemeClr val="dk1"/>
                </a:solidFill>
              </a:defRPr>
            </a:lvl6pPr>
            <a:lvl7pPr lvl="6" rtl="0" algn="ctr">
              <a:spcBef>
                <a:spcPts val="0"/>
              </a:spcBef>
              <a:spcAft>
                <a:spcPts val="0"/>
              </a:spcAft>
              <a:buClr>
                <a:schemeClr val="dk1"/>
              </a:buClr>
              <a:buSzPts val="3000"/>
              <a:buNone/>
              <a:defRPr b="1">
                <a:solidFill>
                  <a:schemeClr val="dk1"/>
                </a:solidFill>
              </a:defRPr>
            </a:lvl7pPr>
            <a:lvl8pPr lvl="7" rtl="0" algn="ctr">
              <a:spcBef>
                <a:spcPts val="0"/>
              </a:spcBef>
              <a:spcAft>
                <a:spcPts val="0"/>
              </a:spcAft>
              <a:buClr>
                <a:schemeClr val="dk1"/>
              </a:buClr>
              <a:buSzPts val="3000"/>
              <a:buNone/>
              <a:defRPr b="1">
                <a:solidFill>
                  <a:schemeClr val="dk1"/>
                </a:solidFill>
              </a:defRPr>
            </a:lvl8pPr>
            <a:lvl9pPr lvl="8" rtl="0" algn="ctr">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5"/>
        </a:solidFill>
      </p:bgPr>
    </p:bg>
    <p:spTree>
      <p:nvGrpSpPr>
        <p:cNvPr id="32" name="Shape 32"/>
        <p:cNvGrpSpPr/>
        <p:nvPr/>
      </p:nvGrpSpPr>
      <p:grpSpPr>
        <a:xfrm>
          <a:off x="0" y="0"/>
          <a:ext cx="0" cy="0"/>
          <a:chOff x="0" y="0"/>
          <a:chExt cx="0" cy="0"/>
        </a:xfrm>
      </p:grpSpPr>
      <p:sp>
        <p:nvSpPr>
          <p:cNvPr id="33" name="Google Shape;33;p7"/>
          <p:cNvSpPr txBox="1"/>
          <p:nvPr>
            <p:ph idx="1" type="body"/>
          </p:nvPr>
        </p:nvSpPr>
        <p:spPr>
          <a:xfrm>
            <a:off x="772300" y="2251100"/>
            <a:ext cx="3850200" cy="2070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34" name="Google Shape;34;p7"/>
          <p:cNvSpPr txBox="1"/>
          <p:nvPr>
            <p:ph type="title"/>
          </p:nvPr>
        </p:nvSpPr>
        <p:spPr>
          <a:xfrm>
            <a:off x="772300" y="1121275"/>
            <a:ext cx="43908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b="1" sz="3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5"/>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564200" y="1789500"/>
            <a:ext cx="8332800" cy="293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7200"/>
              <a:buNone/>
              <a:defRPr b="1" sz="7200">
                <a:solidFill>
                  <a:schemeClr val="dk1"/>
                </a:solidFill>
              </a:defRPr>
            </a:lvl1pPr>
            <a:lvl2pPr lvl="1" rtl="0">
              <a:spcBef>
                <a:spcPts val="0"/>
              </a:spcBef>
              <a:spcAft>
                <a:spcPts val="0"/>
              </a:spcAft>
              <a:buClr>
                <a:schemeClr val="dk1"/>
              </a:buClr>
              <a:buSzPts val="4000"/>
              <a:buNone/>
              <a:defRPr b="1" sz="4000">
                <a:solidFill>
                  <a:schemeClr val="dk1"/>
                </a:solidFill>
              </a:defRPr>
            </a:lvl2pPr>
            <a:lvl3pPr lvl="2" rtl="0">
              <a:spcBef>
                <a:spcPts val="0"/>
              </a:spcBef>
              <a:spcAft>
                <a:spcPts val="0"/>
              </a:spcAft>
              <a:buClr>
                <a:schemeClr val="dk1"/>
              </a:buClr>
              <a:buSzPts val="4000"/>
              <a:buNone/>
              <a:defRPr b="1" sz="4000">
                <a:solidFill>
                  <a:schemeClr val="dk1"/>
                </a:solidFill>
              </a:defRPr>
            </a:lvl3pPr>
            <a:lvl4pPr lvl="3" rtl="0">
              <a:spcBef>
                <a:spcPts val="0"/>
              </a:spcBef>
              <a:spcAft>
                <a:spcPts val="0"/>
              </a:spcAft>
              <a:buClr>
                <a:schemeClr val="dk1"/>
              </a:buClr>
              <a:buSzPts val="4000"/>
              <a:buNone/>
              <a:defRPr b="1" sz="4000">
                <a:solidFill>
                  <a:schemeClr val="dk1"/>
                </a:solidFill>
              </a:defRPr>
            </a:lvl4pPr>
            <a:lvl5pPr lvl="4" rtl="0">
              <a:spcBef>
                <a:spcPts val="0"/>
              </a:spcBef>
              <a:spcAft>
                <a:spcPts val="0"/>
              </a:spcAft>
              <a:buClr>
                <a:schemeClr val="dk1"/>
              </a:buClr>
              <a:buSzPts val="4000"/>
              <a:buNone/>
              <a:defRPr b="1" sz="4000">
                <a:solidFill>
                  <a:schemeClr val="dk1"/>
                </a:solidFill>
              </a:defRPr>
            </a:lvl5pPr>
            <a:lvl6pPr lvl="5" rtl="0">
              <a:spcBef>
                <a:spcPts val="0"/>
              </a:spcBef>
              <a:spcAft>
                <a:spcPts val="0"/>
              </a:spcAft>
              <a:buClr>
                <a:schemeClr val="dk1"/>
              </a:buClr>
              <a:buSzPts val="4000"/>
              <a:buNone/>
              <a:defRPr b="1" sz="4000">
                <a:solidFill>
                  <a:schemeClr val="dk1"/>
                </a:solidFill>
              </a:defRPr>
            </a:lvl6pPr>
            <a:lvl7pPr lvl="6" rtl="0">
              <a:spcBef>
                <a:spcPts val="0"/>
              </a:spcBef>
              <a:spcAft>
                <a:spcPts val="0"/>
              </a:spcAft>
              <a:buClr>
                <a:schemeClr val="dk1"/>
              </a:buClr>
              <a:buSzPts val="4000"/>
              <a:buNone/>
              <a:defRPr b="1" sz="4000">
                <a:solidFill>
                  <a:schemeClr val="dk1"/>
                </a:solidFill>
              </a:defRPr>
            </a:lvl7pPr>
            <a:lvl8pPr lvl="7" rtl="0">
              <a:spcBef>
                <a:spcPts val="0"/>
              </a:spcBef>
              <a:spcAft>
                <a:spcPts val="0"/>
              </a:spcAft>
              <a:buClr>
                <a:schemeClr val="dk1"/>
              </a:buClr>
              <a:buSzPts val="4000"/>
              <a:buNone/>
              <a:defRPr b="1" sz="4000">
                <a:solidFill>
                  <a:schemeClr val="dk1"/>
                </a:solidFill>
              </a:defRPr>
            </a:lvl8pPr>
            <a:lvl9pPr lvl="8" rtl="0">
              <a:spcBef>
                <a:spcPts val="0"/>
              </a:spcBef>
              <a:spcAft>
                <a:spcPts val="0"/>
              </a:spcAft>
              <a:buClr>
                <a:schemeClr val="dk1"/>
              </a:buClr>
              <a:buSzPts val="4000"/>
              <a:buNone/>
              <a:defRPr b="1" sz="40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accent5"/>
        </a:solidFill>
      </p:bgPr>
    </p:bg>
    <p:spTree>
      <p:nvGrpSpPr>
        <p:cNvPr id="37" name="Shape 37"/>
        <p:cNvGrpSpPr/>
        <p:nvPr/>
      </p:nvGrpSpPr>
      <p:grpSpPr>
        <a:xfrm>
          <a:off x="0" y="0"/>
          <a:ext cx="0" cy="0"/>
          <a:chOff x="0" y="0"/>
          <a:chExt cx="0" cy="0"/>
        </a:xfrm>
      </p:grpSpPr>
      <p:sp>
        <p:nvSpPr>
          <p:cNvPr id="38" name="Google Shape;38;p9"/>
          <p:cNvSpPr/>
          <p:nvPr/>
        </p:nvSpPr>
        <p:spPr>
          <a:xfrm>
            <a:off x="0" y="457200"/>
            <a:ext cx="9144000" cy="46863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p:nvPr/>
        </p:nvSpPr>
        <p:spPr>
          <a:xfrm rot="5400000">
            <a:off x="-64425" y="64350"/>
            <a:ext cx="4243200" cy="41145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flipH="1" rot="-5400000">
            <a:off x="4941700" y="26525"/>
            <a:ext cx="4364700" cy="4227600"/>
          </a:xfrm>
          <a:prstGeom prst="rtTriangl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ctrTitle"/>
          </p:nvPr>
        </p:nvSpPr>
        <p:spPr>
          <a:xfrm>
            <a:off x="1690800" y="24028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b="1" sz="8000">
                <a:solidFill>
                  <a:schemeClr val="lt1"/>
                </a:solidFill>
              </a:defRPr>
            </a:lvl1pPr>
            <a:lvl2pPr lvl="1" rtl="0" algn="ctr">
              <a:spcBef>
                <a:spcPts val="0"/>
              </a:spcBef>
              <a:spcAft>
                <a:spcPts val="0"/>
              </a:spcAft>
              <a:buClr>
                <a:schemeClr val="lt1"/>
              </a:buClr>
              <a:buSzPts val="8000"/>
              <a:buNone/>
              <a:defRPr b="1" sz="8000">
                <a:solidFill>
                  <a:schemeClr val="lt1"/>
                </a:solidFill>
              </a:defRPr>
            </a:lvl2pPr>
            <a:lvl3pPr lvl="2" rtl="0" algn="ctr">
              <a:spcBef>
                <a:spcPts val="0"/>
              </a:spcBef>
              <a:spcAft>
                <a:spcPts val="0"/>
              </a:spcAft>
              <a:buClr>
                <a:schemeClr val="lt1"/>
              </a:buClr>
              <a:buSzPts val="8000"/>
              <a:buNone/>
              <a:defRPr b="1" sz="8000">
                <a:solidFill>
                  <a:schemeClr val="lt1"/>
                </a:solidFill>
              </a:defRPr>
            </a:lvl3pPr>
            <a:lvl4pPr lvl="3" rtl="0" algn="ctr">
              <a:spcBef>
                <a:spcPts val="0"/>
              </a:spcBef>
              <a:spcAft>
                <a:spcPts val="0"/>
              </a:spcAft>
              <a:buClr>
                <a:schemeClr val="lt1"/>
              </a:buClr>
              <a:buSzPts val="8000"/>
              <a:buNone/>
              <a:defRPr b="1" sz="8000">
                <a:solidFill>
                  <a:schemeClr val="lt1"/>
                </a:solidFill>
              </a:defRPr>
            </a:lvl4pPr>
            <a:lvl5pPr lvl="4" rtl="0" algn="ctr">
              <a:spcBef>
                <a:spcPts val="0"/>
              </a:spcBef>
              <a:spcAft>
                <a:spcPts val="0"/>
              </a:spcAft>
              <a:buClr>
                <a:schemeClr val="lt1"/>
              </a:buClr>
              <a:buSzPts val="8000"/>
              <a:buNone/>
              <a:defRPr b="1" sz="8000">
                <a:solidFill>
                  <a:schemeClr val="lt1"/>
                </a:solidFill>
              </a:defRPr>
            </a:lvl5pPr>
            <a:lvl6pPr lvl="5" rtl="0" algn="ctr">
              <a:spcBef>
                <a:spcPts val="0"/>
              </a:spcBef>
              <a:spcAft>
                <a:spcPts val="0"/>
              </a:spcAft>
              <a:buClr>
                <a:schemeClr val="lt1"/>
              </a:buClr>
              <a:buSzPts val="8000"/>
              <a:buNone/>
              <a:defRPr b="1" sz="8000">
                <a:solidFill>
                  <a:schemeClr val="lt1"/>
                </a:solidFill>
              </a:defRPr>
            </a:lvl6pPr>
            <a:lvl7pPr lvl="6" rtl="0" algn="ctr">
              <a:spcBef>
                <a:spcPts val="0"/>
              </a:spcBef>
              <a:spcAft>
                <a:spcPts val="0"/>
              </a:spcAft>
              <a:buClr>
                <a:schemeClr val="lt1"/>
              </a:buClr>
              <a:buSzPts val="8000"/>
              <a:buNone/>
              <a:defRPr b="1" sz="8000">
                <a:solidFill>
                  <a:schemeClr val="lt1"/>
                </a:solidFill>
              </a:defRPr>
            </a:lvl7pPr>
            <a:lvl8pPr lvl="7" rtl="0" algn="ctr">
              <a:spcBef>
                <a:spcPts val="0"/>
              </a:spcBef>
              <a:spcAft>
                <a:spcPts val="0"/>
              </a:spcAft>
              <a:buClr>
                <a:schemeClr val="lt1"/>
              </a:buClr>
              <a:buSzPts val="8000"/>
              <a:buNone/>
              <a:defRPr b="1" sz="8000">
                <a:solidFill>
                  <a:schemeClr val="lt1"/>
                </a:solidFill>
              </a:defRPr>
            </a:lvl8pPr>
            <a:lvl9pPr lvl="8" rtl="0" algn="ctr">
              <a:spcBef>
                <a:spcPts val="0"/>
              </a:spcBef>
              <a:spcAft>
                <a:spcPts val="0"/>
              </a:spcAft>
              <a:buClr>
                <a:schemeClr val="lt1"/>
              </a:buClr>
              <a:buSzPts val="8000"/>
              <a:buNone/>
              <a:defRPr b="1" sz="8000">
                <a:solidFill>
                  <a:schemeClr val="lt1"/>
                </a:solidFill>
              </a:defRPr>
            </a:lvl9pPr>
          </a:lstStyle>
          <a:p/>
        </p:txBody>
      </p:sp>
      <p:sp>
        <p:nvSpPr>
          <p:cNvPr id="42" name="Google Shape;42;p9"/>
          <p:cNvSpPr txBox="1"/>
          <p:nvPr>
            <p:ph idx="1" type="subTitle"/>
          </p:nvPr>
        </p:nvSpPr>
        <p:spPr>
          <a:xfrm>
            <a:off x="2105100" y="3514238"/>
            <a:ext cx="49338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lgn="ctr">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5"/>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805050" y="1766625"/>
            <a:ext cx="75339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b="1" sz="4000">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indent="-317500" lvl="1" marL="914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indent="-317500" lvl="2" marL="1371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indent="-317500" lvl="3" marL="18288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indent="-317500" lvl="4" marL="22860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indent="-317500" lvl="5" marL="27432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indent="-317500" lvl="6" marL="32004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indent="-317500" lvl="7" marL="36576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indent="-317500" lvl="8" marL="41148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mahmoudeletrby/supermark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3.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ctrTitle"/>
          </p:nvPr>
        </p:nvSpPr>
        <p:spPr>
          <a:xfrm>
            <a:off x="3805750" y="2198675"/>
            <a:ext cx="4322700" cy="1508400"/>
          </a:xfrm>
          <a:prstGeom prst="rect">
            <a:avLst/>
          </a:prstGeom>
        </p:spPr>
        <p:txBody>
          <a:bodyPr anchorCtr="0" anchor="ctr" bIns="91425" lIns="91425" spcFirstLastPara="1" rIns="91425" wrap="square" tIns="91425">
            <a:noAutofit/>
          </a:bodyPr>
          <a:lstStyle/>
          <a:p>
            <a:pPr indent="0" lvl="0" marL="0" rtl="0" algn="r">
              <a:lnSpc>
                <a:spcPct val="90000"/>
              </a:lnSpc>
              <a:spcBef>
                <a:spcPts val="0"/>
              </a:spcBef>
              <a:spcAft>
                <a:spcPts val="0"/>
              </a:spcAft>
              <a:buNone/>
            </a:pPr>
            <a:r>
              <a:rPr lang="en" sz="4000"/>
              <a:t>DATA 603:</a:t>
            </a:r>
            <a:endParaRPr sz="4000"/>
          </a:p>
          <a:p>
            <a:pPr indent="0" lvl="0" marL="0" rtl="0" algn="r">
              <a:lnSpc>
                <a:spcPct val="90000"/>
              </a:lnSpc>
              <a:spcBef>
                <a:spcPts val="0"/>
              </a:spcBef>
              <a:spcAft>
                <a:spcPts val="0"/>
              </a:spcAft>
              <a:buNone/>
            </a:pPr>
            <a:r>
              <a:rPr lang="en" sz="4000"/>
              <a:t>Used Car Price Analysis</a:t>
            </a:r>
            <a:endParaRPr sz="4000"/>
          </a:p>
        </p:txBody>
      </p:sp>
      <p:sp>
        <p:nvSpPr>
          <p:cNvPr id="187" name="Google Shape;187;p29"/>
          <p:cNvSpPr txBox="1"/>
          <p:nvPr>
            <p:ph idx="1" type="subTitle"/>
          </p:nvPr>
        </p:nvSpPr>
        <p:spPr>
          <a:xfrm>
            <a:off x="4433500" y="4154375"/>
            <a:ext cx="3829200" cy="24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Maven Pro"/>
                <a:ea typeface="Maven Pro"/>
                <a:cs typeface="Maven Pro"/>
                <a:sym typeface="Maven Pro"/>
              </a:rPr>
              <a:t>Debanjan Chowdhury </a:t>
            </a:r>
            <a:endParaRPr b="1" sz="1600">
              <a:latin typeface="Maven Pro"/>
              <a:ea typeface="Maven Pro"/>
              <a:cs typeface="Maven Pro"/>
              <a:sym typeface="Maven Pro"/>
            </a:endParaRPr>
          </a:p>
          <a:p>
            <a:pPr indent="0" lvl="0" marL="0" rtl="0" algn="ctr">
              <a:spcBef>
                <a:spcPts val="0"/>
              </a:spcBef>
              <a:spcAft>
                <a:spcPts val="0"/>
              </a:spcAft>
              <a:buNone/>
            </a:pPr>
            <a:r>
              <a:rPr b="1" lang="en" sz="1600">
                <a:latin typeface="Maven Pro"/>
                <a:ea typeface="Maven Pro"/>
                <a:cs typeface="Maven Pro"/>
                <a:sym typeface="Maven Pro"/>
              </a:rPr>
              <a:t>Jin Hui Xu </a:t>
            </a:r>
            <a:endParaRPr b="1" sz="1600">
              <a:latin typeface="Maven Pro"/>
              <a:ea typeface="Maven Pro"/>
              <a:cs typeface="Maven Pro"/>
              <a:sym typeface="Maven Pro"/>
            </a:endParaRPr>
          </a:p>
          <a:p>
            <a:pPr indent="0" lvl="0" marL="0" rtl="0" algn="ctr">
              <a:spcBef>
                <a:spcPts val="0"/>
              </a:spcBef>
              <a:spcAft>
                <a:spcPts val="0"/>
              </a:spcAft>
              <a:buNone/>
            </a:pPr>
            <a:r>
              <a:rPr b="1" lang="en" sz="1600">
                <a:latin typeface="Maven Pro"/>
                <a:ea typeface="Maven Pro"/>
                <a:cs typeface="Maven Pro"/>
                <a:sym typeface="Maven Pro"/>
              </a:rPr>
              <a:t>Sooyeon Choi</a:t>
            </a:r>
            <a:endParaRPr sz="100">
              <a:latin typeface="Didact Gothic"/>
              <a:ea typeface="Didact Gothic"/>
              <a:cs typeface="Didact Gothic"/>
              <a:sym typeface="Didact Gothic"/>
            </a:endParaRPr>
          </a:p>
        </p:txBody>
      </p:sp>
      <p:cxnSp>
        <p:nvCxnSpPr>
          <p:cNvPr id="188" name="Google Shape;188;p29"/>
          <p:cNvCxnSpPr/>
          <p:nvPr/>
        </p:nvCxnSpPr>
        <p:spPr>
          <a:xfrm>
            <a:off x="7402150" y="3905480"/>
            <a:ext cx="6471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16" name="Shape 316"/>
        <p:cNvGrpSpPr/>
        <p:nvPr/>
      </p:nvGrpSpPr>
      <p:grpSpPr>
        <a:xfrm>
          <a:off x="0" y="0"/>
          <a:ext cx="0" cy="0"/>
          <a:chOff x="0" y="0"/>
          <a:chExt cx="0" cy="0"/>
        </a:xfrm>
      </p:grpSpPr>
      <p:sp>
        <p:nvSpPr>
          <p:cNvPr id="317" name="Google Shape;317;p38"/>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Regression models</a:t>
            </a:r>
            <a:endParaRPr/>
          </a:p>
        </p:txBody>
      </p:sp>
      <p:cxnSp>
        <p:nvCxnSpPr>
          <p:cNvPr id="318" name="Google Shape;318;p38"/>
          <p:cNvCxnSpPr/>
          <p:nvPr/>
        </p:nvCxnSpPr>
        <p:spPr>
          <a:xfrm>
            <a:off x="4251963" y="1168413"/>
            <a:ext cx="647100" cy="0"/>
          </a:xfrm>
          <a:prstGeom prst="straightConnector1">
            <a:avLst/>
          </a:prstGeom>
          <a:noFill/>
          <a:ln cap="flat" cmpd="sng" w="19050">
            <a:solidFill>
              <a:schemeClr val="dk1"/>
            </a:solidFill>
            <a:prstDash val="solid"/>
            <a:round/>
            <a:headEnd len="med" w="med" type="none"/>
            <a:tailEnd len="med" w="med" type="none"/>
          </a:ln>
        </p:spPr>
      </p:cxnSp>
      <p:sp>
        <p:nvSpPr>
          <p:cNvPr id="319" name="Google Shape;319;p38"/>
          <p:cNvSpPr txBox="1"/>
          <p:nvPr>
            <p:ph type="title"/>
          </p:nvPr>
        </p:nvSpPr>
        <p:spPr>
          <a:xfrm>
            <a:off x="616475" y="1964550"/>
            <a:ext cx="23469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Linear regression</a:t>
            </a:r>
            <a:endParaRPr b="1" sz="2200">
              <a:solidFill>
                <a:schemeClr val="lt1"/>
              </a:solidFill>
            </a:endParaRPr>
          </a:p>
        </p:txBody>
      </p:sp>
      <p:sp>
        <p:nvSpPr>
          <p:cNvPr id="320" name="Google Shape;320;p38"/>
          <p:cNvSpPr txBox="1"/>
          <p:nvPr>
            <p:ph type="title"/>
          </p:nvPr>
        </p:nvSpPr>
        <p:spPr>
          <a:xfrm>
            <a:off x="3402075" y="1964550"/>
            <a:ext cx="23469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Decision</a:t>
            </a:r>
            <a:endParaRPr sz="2200"/>
          </a:p>
          <a:p>
            <a:pPr indent="0" lvl="0" marL="0" rtl="0" algn="ctr">
              <a:spcBef>
                <a:spcPts val="0"/>
              </a:spcBef>
              <a:spcAft>
                <a:spcPts val="0"/>
              </a:spcAft>
              <a:buNone/>
            </a:pPr>
            <a:r>
              <a:rPr lang="en" sz="2200"/>
              <a:t>tree</a:t>
            </a:r>
            <a:endParaRPr sz="2200"/>
          </a:p>
        </p:txBody>
      </p:sp>
      <p:sp>
        <p:nvSpPr>
          <p:cNvPr id="321" name="Google Shape;321;p38"/>
          <p:cNvSpPr txBox="1"/>
          <p:nvPr>
            <p:ph type="title"/>
          </p:nvPr>
        </p:nvSpPr>
        <p:spPr>
          <a:xfrm>
            <a:off x="6187675" y="1964550"/>
            <a:ext cx="2346900" cy="4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t>Random</a:t>
            </a:r>
            <a:endParaRPr sz="2200"/>
          </a:p>
          <a:p>
            <a:pPr indent="0" lvl="0" marL="0" rtl="0" algn="ctr">
              <a:spcBef>
                <a:spcPts val="0"/>
              </a:spcBef>
              <a:spcAft>
                <a:spcPts val="0"/>
              </a:spcAft>
              <a:buNone/>
            </a:pPr>
            <a:r>
              <a:rPr lang="en" sz="2200"/>
              <a:t>forest</a:t>
            </a:r>
            <a:endParaRPr sz="2200"/>
          </a:p>
        </p:txBody>
      </p:sp>
      <p:sp>
        <p:nvSpPr>
          <p:cNvPr id="322" name="Google Shape;322;p38"/>
          <p:cNvSpPr txBox="1"/>
          <p:nvPr/>
        </p:nvSpPr>
        <p:spPr>
          <a:xfrm>
            <a:off x="616475" y="2571750"/>
            <a:ext cx="2492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RMSE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6479.34</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 R2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0.85</a:t>
            </a:r>
            <a:endParaRPr>
              <a:solidFill>
                <a:schemeClr val="lt1"/>
              </a:solidFill>
              <a:latin typeface="Didact Gothic"/>
              <a:ea typeface="Didact Gothic"/>
              <a:cs typeface="Didact Gothic"/>
              <a:sym typeface="Didact Gothic"/>
            </a:endParaRPr>
          </a:p>
        </p:txBody>
      </p:sp>
      <p:sp>
        <p:nvSpPr>
          <p:cNvPr id="323" name="Google Shape;323;p38"/>
          <p:cNvSpPr txBox="1"/>
          <p:nvPr/>
        </p:nvSpPr>
        <p:spPr>
          <a:xfrm>
            <a:off x="3256875" y="2571750"/>
            <a:ext cx="2492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RMSE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12326.24</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 R2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0.46</a:t>
            </a:r>
            <a:endParaRPr>
              <a:solidFill>
                <a:schemeClr val="lt1"/>
              </a:solidFill>
              <a:latin typeface="Didact Gothic"/>
              <a:ea typeface="Didact Gothic"/>
              <a:cs typeface="Didact Gothic"/>
              <a:sym typeface="Didact Gothic"/>
            </a:endParaRPr>
          </a:p>
        </p:txBody>
      </p:sp>
      <p:sp>
        <p:nvSpPr>
          <p:cNvPr id="324" name="Google Shape;324;p38"/>
          <p:cNvSpPr txBox="1"/>
          <p:nvPr/>
        </p:nvSpPr>
        <p:spPr>
          <a:xfrm>
            <a:off x="6115075" y="2571750"/>
            <a:ext cx="24921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RMSE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7737.86</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 R2 </a:t>
            </a:r>
            <a:endParaRPr>
              <a:solidFill>
                <a:schemeClr val="lt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lt1"/>
                </a:solidFill>
                <a:latin typeface="Didact Gothic"/>
                <a:ea typeface="Didact Gothic"/>
                <a:cs typeface="Didact Gothic"/>
                <a:sym typeface="Didact Gothic"/>
              </a:rPr>
              <a:t>0.79</a:t>
            </a:r>
            <a:endParaRPr>
              <a:solidFill>
                <a:schemeClr val="lt1"/>
              </a:solidFill>
              <a:latin typeface="Didact Gothic"/>
              <a:ea typeface="Didact Gothic"/>
              <a:cs typeface="Didact Gothic"/>
              <a:sym typeface="Didact Gothic"/>
            </a:endParaRPr>
          </a:p>
        </p:txBody>
      </p:sp>
      <p:sp>
        <p:nvSpPr>
          <p:cNvPr id="325" name="Google Shape;325;p38"/>
          <p:cNvSpPr txBox="1"/>
          <p:nvPr/>
        </p:nvSpPr>
        <p:spPr>
          <a:xfrm>
            <a:off x="559700" y="4158725"/>
            <a:ext cx="797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Linear Regression has the best performance among the three regression models.</a:t>
            </a:r>
            <a:endParaRPr>
              <a:latin typeface="Questrial"/>
              <a:ea typeface="Questrial"/>
              <a:cs typeface="Questrial"/>
              <a:sym typeface="Quest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9" name="Shape 329"/>
        <p:cNvGrpSpPr/>
        <p:nvPr/>
      </p:nvGrpSpPr>
      <p:grpSpPr>
        <a:xfrm>
          <a:off x="0" y="0"/>
          <a:ext cx="0" cy="0"/>
          <a:chOff x="0" y="0"/>
          <a:chExt cx="0" cy="0"/>
        </a:xfrm>
      </p:grpSpPr>
      <p:sp>
        <p:nvSpPr>
          <p:cNvPr id="330" name="Google Shape;330;p39"/>
          <p:cNvSpPr txBox="1"/>
          <p:nvPr>
            <p:ph type="ctrTitle"/>
          </p:nvPr>
        </p:nvSpPr>
        <p:spPr>
          <a:xfrm>
            <a:off x="1690800" y="338150"/>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Linear Regression</a:t>
            </a:r>
            <a:endParaRPr sz="3000"/>
          </a:p>
          <a:p>
            <a:pPr indent="0" lvl="0" marL="0" rtl="0" algn="ctr">
              <a:spcBef>
                <a:spcPts val="0"/>
              </a:spcBef>
              <a:spcAft>
                <a:spcPts val="0"/>
              </a:spcAft>
              <a:buNone/>
            </a:pPr>
            <a:r>
              <a:rPr lang="en" sz="2500"/>
              <a:t>After performing hyperparameter </a:t>
            </a:r>
            <a:r>
              <a:rPr lang="en" sz="2500"/>
              <a:t>tuning</a:t>
            </a:r>
            <a:r>
              <a:rPr lang="en" sz="2500"/>
              <a:t> with cross validation</a:t>
            </a:r>
            <a:endParaRPr sz="2500"/>
          </a:p>
        </p:txBody>
      </p:sp>
      <p:sp>
        <p:nvSpPr>
          <p:cNvPr id="331" name="Google Shape;331;p39"/>
          <p:cNvSpPr txBox="1"/>
          <p:nvPr>
            <p:ph idx="1" type="subTitle"/>
          </p:nvPr>
        </p:nvSpPr>
        <p:spPr>
          <a:xfrm>
            <a:off x="3058800" y="1373400"/>
            <a:ext cx="3026400" cy="7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solidFill>
                <a:schemeClr val="dk1"/>
              </a:solidFill>
              <a:latin typeface="Didact Gothic"/>
              <a:ea typeface="Didact Gothic"/>
              <a:cs typeface="Didact Gothic"/>
              <a:sym typeface="Didact Gothic"/>
            </a:endParaRPr>
          </a:p>
        </p:txBody>
      </p:sp>
      <p:cxnSp>
        <p:nvCxnSpPr>
          <p:cNvPr id="332" name="Google Shape;332;p39"/>
          <p:cNvCxnSpPr/>
          <p:nvPr/>
        </p:nvCxnSpPr>
        <p:spPr>
          <a:xfrm>
            <a:off x="4149300" y="1773150"/>
            <a:ext cx="845400" cy="0"/>
          </a:xfrm>
          <a:prstGeom prst="straightConnector1">
            <a:avLst/>
          </a:prstGeom>
          <a:noFill/>
          <a:ln cap="flat" cmpd="sng" w="19050">
            <a:solidFill>
              <a:schemeClr val="dk1"/>
            </a:solidFill>
            <a:prstDash val="solid"/>
            <a:round/>
            <a:headEnd len="med" w="med" type="none"/>
            <a:tailEnd len="med" w="med" type="none"/>
          </a:ln>
        </p:spPr>
      </p:cxnSp>
      <p:sp>
        <p:nvSpPr>
          <p:cNvPr id="333" name="Google Shape;333;p39"/>
          <p:cNvSpPr txBox="1"/>
          <p:nvPr>
            <p:ph idx="4294967295" type="title"/>
          </p:nvPr>
        </p:nvSpPr>
        <p:spPr>
          <a:xfrm>
            <a:off x="2975100" y="2323500"/>
            <a:ext cx="3193800" cy="1240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Rmse 7296.59</a:t>
            </a:r>
            <a:endParaRPr b="1"/>
          </a:p>
          <a:p>
            <a:pPr indent="0" lvl="0" marL="0" rtl="0" algn="ctr">
              <a:spcBef>
                <a:spcPts val="0"/>
              </a:spcBef>
              <a:spcAft>
                <a:spcPts val="0"/>
              </a:spcAft>
              <a:buNone/>
            </a:pPr>
            <a:r>
              <a:rPr b="1" lang="en"/>
              <a:t>R2 0.82</a:t>
            </a:r>
            <a:endParaRPr b="1"/>
          </a:p>
        </p:txBody>
      </p:sp>
      <p:pic>
        <p:nvPicPr>
          <p:cNvPr id="334" name="Google Shape;334;p39"/>
          <p:cNvPicPr preferRelativeResize="0"/>
          <p:nvPr/>
        </p:nvPicPr>
        <p:blipFill>
          <a:blip r:embed="rId3">
            <a:alphaModFix/>
          </a:blip>
          <a:stretch>
            <a:fillRect/>
          </a:stretch>
        </p:blipFill>
        <p:spPr>
          <a:xfrm>
            <a:off x="262050" y="2977738"/>
            <a:ext cx="2796750" cy="20286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0"/>
          <p:cNvSpPr txBox="1"/>
          <p:nvPr>
            <p:ph idx="6" type="title"/>
          </p:nvPr>
        </p:nvSpPr>
        <p:spPr>
          <a:xfrm>
            <a:off x="1974300" y="197750"/>
            <a:ext cx="5195400" cy="151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Classification models (nlp sentiment analysis)</a:t>
            </a:r>
            <a:endParaRPr/>
          </a:p>
        </p:txBody>
      </p:sp>
      <p:sp>
        <p:nvSpPr>
          <p:cNvPr id="340" name="Google Shape;340;p40"/>
          <p:cNvSpPr txBox="1"/>
          <p:nvPr/>
        </p:nvSpPr>
        <p:spPr>
          <a:xfrm>
            <a:off x="651800" y="1424025"/>
            <a:ext cx="8593800" cy="18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Evaluate</a:t>
            </a:r>
            <a:r>
              <a:rPr lang="en">
                <a:latin typeface="Questrial"/>
                <a:ea typeface="Questrial"/>
                <a:cs typeface="Questrial"/>
                <a:sym typeface="Questrial"/>
              </a:rPr>
              <a:t> the textual feature on the data set:</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Split the data into two categories based on the average price ($29461.54)</a:t>
            </a:r>
            <a:endParaRPr>
              <a:latin typeface="Questrial"/>
              <a:ea typeface="Questrial"/>
              <a:cs typeface="Questrial"/>
              <a:sym typeface="Questrial"/>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                        Label 0 : Above Average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n" sz="1200">
                <a:solidFill>
                  <a:srgbClr val="212121"/>
                </a:solidFill>
                <a:highlight>
                  <a:srgbClr val="FFFFFF"/>
                </a:highlight>
                <a:latin typeface="Roboto"/>
                <a:ea typeface="Roboto"/>
                <a:cs typeface="Roboto"/>
                <a:sym typeface="Roboto"/>
              </a:rPr>
              <a:t>                        Label 1 : Below Average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600"/>
              </a:spcBef>
              <a:spcAft>
                <a:spcPts val="500"/>
              </a:spcAft>
              <a:buNone/>
            </a:pPr>
            <a:r>
              <a:t/>
            </a:r>
            <a:endParaRPr sz="1200">
              <a:solidFill>
                <a:srgbClr val="212121"/>
              </a:solidFill>
              <a:highlight>
                <a:srgbClr val="FFFFFF"/>
              </a:highlight>
              <a:latin typeface="Roboto"/>
              <a:ea typeface="Roboto"/>
              <a:cs typeface="Roboto"/>
              <a:sym typeface="Roboto"/>
            </a:endParaRPr>
          </a:p>
        </p:txBody>
      </p:sp>
      <p:pic>
        <p:nvPicPr>
          <p:cNvPr id="341" name="Google Shape;341;p40"/>
          <p:cNvPicPr preferRelativeResize="0"/>
          <p:nvPr/>
        </p:nvPicPr>
        <p:blipFill>
          <a:blip r:embed="rId3">
            <a:alphaModFix/>
          </a:blip>
          <a:stretch>
            <a:fillRect/>
          </a:stretch>
        </p:blipFill>
        <p:spPr>
          <a:xfrm>
            <a:off x="152400" y="3208737"/>
            <a:ext cx="8839199" cy="1716521"/>
          </a:xfrm>
          <a:prstGeom prst="rect">
            <a:avLst/>
          </a:prstGeom>
          <a:noFill/>
          <a:ln>
            <a:noFill/>
          </a:ln>
        </p:spPr>
      </p:pic>
      <p:pic>
        <p:nvPicPr>
          <p:cNvPr id="342" name="Google Shape;342;p40"/>
          <p:cNvPicPr preferRelativeResize="0"/>
          <p:nvPr/>
        </p:nvPicPr>
        <p:blipFill>
          <a:blip r:embed="rId4">
            <a:alphaModFix/>
          </a:blip>
          <a:stretch>
            <a:fillRect/>
          </a:stretch>
        </p:blipFill>
        <p:spPr>
          <a:xfrm>
            <a:off x="722650" y="1836887"/>
            <a:ext cx="3795925" cy="255925"/>
          </a:xfrm>
          <a:prstGeom prst="rect">
            <a:avLst/>
          </a:prstGeom>
          <a:noFill/>
          <a:ln>
            <a:noFill/>
          </a:ln>
        </p:spPr>
      </p:pic>
      <p:pic>
        <p:nvPicPr>
          <p:cNvPr id="343" name="Google Shape;343;p40"/>
          <p:cNvPicPr preferRelativeResize="0"/>
          <p:nvPr/>
        </p:nvPicPr>
        <p:blipFill>
          <a:blip r:embed="rId5">
            <a:alphaModFix/>
          </a:blip>
          <a:stretch>
            <a:fillRect/>
          </a:stretch>
        </p:blipFill>
        <p:spPr>
          <a:xfrm>
            <a:off x="722650" y="2377400"/>
            <a:ext cx="862750" cy="69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1"/>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extraction</a:t>
            </a:r>
            <a:endParaRPr/>
          </a:p>
        </p:txBody>
      </p:sp>
      <p:sp>
        <p:nvSpPr>
          <p:cNvPr id="349" name="Google Shape;349;p41"/>
          <p:cNvSpPr txBox="1"/>
          <p:nvPr/>
        </p:nvSpPr>
        <p:spPr>
          <a:xfrm>
            <a:off x="311725" y="1261075"/>
            <a:ext cx="8537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Tokenization</a:t>
            </a:r>
            <a:r>
              <a:rPr lang="en">
                <a:latin typeface="Questrial"/>
                <a:ea typeface="Questrial"/>
                <a:cs typeface="Questrial"/>
                <a:sym typeface="Questrial"/>
              </a:rPr>
              <a:t> </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Remove stop words</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Count Vectorization</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TF-IDF (Term Frequency–Inverse Document Frequency) to down-weights features which appear frequently in the corpus.</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Put everything in to a pipeline and transform the description dataset</a:t>
            </a:r>
            <a:endParaRPr>
              <a:latin typeface="Questrial"/>
              <a:ea typeface="Questrial"/>
              <a:cs typeface="Questrial"/>
              <a:sym typeface="Questrial"/>
            </a:endParaRPr>
          </a:p>
        </p:txBody>
      </p:sp>
      <p:pic>
        <p:nvPicPr>
          <p:cNvPr id="350" name="Google Shape;350;p41"/>
          <p:cNvPicPr preferRelativeResize="0"/>
          <p:nvPr/>
        </p:nvPicPr>
        <p:blipFill>
          <a:blip r:embed="rId3">
            <a:alphaModFix/>
          </a:blip>
          <a:stretch>
            <a:fillRect/>
          </a:stretch>
        </p:blipFill>
        <p:spPr>
          <a:xfrm>
            <a:off x="372025" y="2954263"/>
            <a:ext cx="7600950" cy="323850"/>
          </a:xfrm>
          <a:prstGeom prst="rect">
            <a:avLst/>
          </a:prstGeom>
          <a:noFill/>
          <a:ln>
            <a:noFill/>
          </a:ln>
        </p:spPr>
      </p:pic>
      <p:pic>
        <p:nvPicPr>
          <p:cNvPr id="351" name="Google Shape;351;p41"/>
          <p:cNvPicPr preferRelativeResize="0"/>
          <p:nvPr/>
        </p:nvPicPr>
        <p:blipFill>
          <a:blip r:embed="rId4">
            <a:alphaModFix/>
          </a:blip>
          <a:stretch>
            <a:fillRect/>
          </a:stretch>
        </p:blipFill>
        <p:spPr>
          <a:xfrm>
            <a:off x="372025" y="3278125"/>
            <a:ext cx="3752850" cy="276225"/>
          </a:xfrm>
          <a:prstGeom prst="rect">
            <a:avLst/>
          </a:prstGeom>
          <a:noFill/>
          <a:ln>
            <a:noFill/>
          </a:ln>
        </p:spPr>
      </p:pic>
      <p:pic>
        <p:nvPicPr>
          <p:cNvPr id="352" name="Google Shape;352;p41"/>
          <p:cNvPicPr preferRelativeResize="0"/>
          <p:nvPr/>
        </p:nvPicPr>
        <p:blipFill>
          <a:blip r:embed="rId5">
            <a:alphaModFix/>
          </a:blip>
          <a:stretch>
            <a:fillRect/>
          </a:stretch>
        </p:blipFill>
        <p:spPr>
          <a:xfrm>
            <a:off x="4527100" y="3386500"/>
            <a:ext cx="4378000" cy="1591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56" name="Shape 356"/>
        <p:cNvGrpSpPr/>
        <p:nvPr/>
      </p:nvGrpSpPr>
      <p:grpSpPr>
        <a:xfrm>
          <a:off x="0" y="0"/>
          <a:ext cx="0" cy="0"/>
          <a:chOff x="0" y="0"/>
          <a:chExt cx="0" cy="0"/>
        </a:xfrm>
      </p:grpSpPr>
      <p:sp>
        <p:nvSpPr>
          <p:cNvPr id="357" name="Google Shape;357;p42"/>
          <p:cNvSpPr txBox="1"/>
          <p:nvPr>
            <p:ph type="title"/>
          </p:nvPr>
        </p:nvSpPr>
        <p:spPr>
          <a:xfrm>
            <a:off x="548552" y="1701275"/>
            <a:ext cx="2121900" cy="45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2200"/>
          </a:p>
          <a:p>
            <a:pPr indent="0" lvl="0" marL="0" rtl="0" algn="ctr">
              <a:spcBef>
                <a:spcPts val="0"/>
              </a:spcBef>
              <a:spcAft>
                <a:spcPts val="0"/>
              </a:spcAft>
              <a:buNone/>
            </a:pPr>
            <a:r>
              <a:t/>
            </a:r>
            <a:endParaRPr b="1"/>
          </a:p>
        </p:txBody>
      </p:sp>
      <p:sp>
        <p:nvSpPr>
          <p:cNvPr id="358" name="Google Shape;358;p42"/>
          <p:cNvSpPr txBox="1"/>
          <p:nvPr>
            <p:ph idx="2" type="title"/>
          </p:nvPr>
        </p:nvSpPr>
        <p:spPr>
          <a:xfrm>
            <a:off x="6784967" y="2257650"/>
            <a:ext cx="14991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Random forest</a:t>
            </a:r>
            <a:endParaRPr b="1"/>
          </a:p>
        </p:txBody>
      </p:sp>
      <p:sp>
        <p:nvSpPr>
          <p:cNvPr id="359" name="Google Shape;359;p42"/>
          <p:cNvSpPr txBox="1"/>
          <p:nvPr>
            <p:ph idx="4" type="title"/>
          </p:nvPr>
        </p:nvSpPr>
        <p:spPr>
          <a:xfrm>
            <a:off x="3831372" y="2257650"/>
            <a:ext cx="14991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Naive bayes</a:t>
            </a:r>
            <a:endParaRPr b="1"/>
          </a:p>
        </p:txBody>
      </p:sp>
      <p:cxnSp>
        <p:nvCxnSpPr>
          <p:cNvPr id="360" name="Google Shape;360;p42"/>
          <p:cNvCxnSpPr/>
          <p:nvPr/>
        </p:nvCxnSpPr>
        <p:spPr>
          <a:xfrm>
            <a:off x="2981825" y="1813000"/>
            <a:ext cx="0" cy="2225700"/>
          </a:xfrm>
          <a:prstGeom prst="straightConnector1">
            <a:avLst/>
          </a:prstGeom>
          <a:noFill/>
          <a:ln cap="flat" cmpd="sng" w="19050">
            <a:solidFill>
              <a:schemeClr val="dk2"/>
            </a:solidFill>
            <a:prstDash val="solid"/>
            <a:round/>
            <a:headEnd len="med" w="med" type="none"/>
            <a:tailEnd len="med" w="med" type="none"/>
          </a:ln>
        </p:spPr>
      </p:cxnSp>
      <p:cxnSp>
        <p:nvCxnSpPr>
          <p:cNvPr id="361" name="Google Shape;361;p42"/>
          <p:cNvCxnSpPr/>
          <p:nvPr/>
        </p:nvCxnSpPr>
        <p:spPr>
          <a:xfrm>
            <a:off x="6162175" y="1813000"/>
            <a:ext cx="0" cy="2225700"/>
          </a:xfrm>
          <a:prstGeom prst="straightConnector1">
            <a:avLst/>
          </a:prstGeom>
          <a:noFill/>
          <a:ln cap="flat" cmpd="sng" w="19050">
            <a:solidFill>
              <a:schemeClr val="dk2"/>
            </a:solidFill>
            <a:prstDash val="solid"/>
            <a:round/>
            <a:headEnd len="med" w="med" type="none"/>
            <a:tailEnd len="med" w="med" type="none"/>
          </a:ln>
        </p:spPr>
      </p:cxnSp>
      <p:sp>
        <p:nvSpPr>
          <p:cNvPr id="362" name="Google Shape;362;p42"/>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accent6"/>
                </a:highlight>
              </a:rPr>
              <a:t>Classification models</a:t>
            </a:r>
            <a:endParaRPr>
              <a:highlight>
                <a:schemeClr val="accent6"/>
              </a:highlight>
            </a:endParaRPr>
          </a:p>
          <a:p>
            <a:pPr indent="0" lvl="0" marL="0" rtl="0" algn="ctr">
              <a:spcBef>
                <a:spcPts val="0"/>
              </a:spcBef>
              <a:spcAft>
                <a:spcPts val="0"/>
              </a:spcAft>
              <a:buNone/>
            </a:pPr>
            <a:r>
              <a:rPr lang="en" sz="2600">
                <a:highlight>
                  <a:schemeClr val="accent6"/>
                </a:highlight>
              </a:rPr>
              <a:t>(nlp sentiment analysis)</a:t>
            </a:r>
            <a:endParaRPr sz="2600">
              <a:highlight>
                <a:schemeClr val="accent6"/>
              </a:highlight>
            </a:endParaRPr>
          </a:p>
          <a:p>
            <a:pPr indent="0" lvl="0" marL="0" rtl="0" algn="ctr">
              <a:spcBef>
                <a:spcPts val="0"/>
              </a:spcBef>
              <a:spcAft>
                <a:spcPts val="0"/>
              </a:spcAft>
              <a:buNone/>
            </a:pPr>
            <a:r>
              <a:t/>
            </a:r>
            <a:endParaRPr>
              <a:highlight>
                <a:schemeClr val="accent6"/>
              </a:highlight>
            </a:endParaRPr>
          </a:p>
        </p:txBody>
      </p:sp>
      <p:sp>
        <p:nvSpPr>
          <p:cNvPr id="363" name="Google Shape;363;p42"/>
          <p:cNvSpPr txBox="1"/>
          <p:nvPr>
            <p:ph idx="4" type="title"/>
          </p:nvPr>
        </p:nvSpPr>
        <p:spPr>
          <a:xfrm>
            <a:off x="943425" y="2207700"/>
            <a:ext cx="16695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Logistic</a:t>
            </a:r>
            <a:endParaRPr b="1"/>
          </a:p>
          <a:p>
            <a:pPr indent="0" lvl="0" marL="0" rtl="0" algn="ctr">
              <a:spcBef>
                <a:spcPts val="0"/>
              </a:spcBef>
              <a:spcAft>
                <a:spcPts val="0"/>
              </a:spcAft>
              <a:buNone/>
            </a:pPr>
            <a:r>
              <a:rPr b="1" lang="en"/>
              <a:t>regression</a:t>
            </a:r>
            <a:endParaRPr b="1"/>
          </a:p>
        </p:txBody>
      </p:sp>
      <p:sp>
        <p:nvSpPr>
          <p:cNvPr id="364" name="Google Shape;364;p42"/>
          <p:cNvSpPr txBox="1"/>
          <p:nvPr/>
        </p:nvSpPr>
        <p:spPr>
          <a:xfrm>
            <a:off x="532125" y="2795025"/>
            <a:ext cx="249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ACCURACY</a:t>
            </a:r>
            <a:endParaRPr>
              <a:solidFill>
                <a:schemeClr val="dk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0.58313471991221</a:t>
            </a:r>
            <a:endParaRPr>
              <a:solidFill>
                <a:schemeClr val="dk1"/>
              </a:solidFill>
              <a:latin typeface="Didact Gothic"/>
              <a:ea typeface="Didact Gothic"/>
              <a:cs typeface="Didact Gothic"/>
              <a:sym typeface="Didact Gothic"/>
            </a:endParaRPr>
          </a:p>
        </p:txBody>
      </p:sp>
      <p:sp>
        <p:nvSpPr>
          <p:cNvPr id="365" name="Google Shape;365;p42"/>
          <p:cNvSpPr txBox="1"/>
          <p:nvPr/>
        </p:nvSpPr>
        <p:spPr>
          <a:xfrm>
            <a:off x="3347150" y="2795025"/>
            <a:ext cx="249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ACCURACY</a:t>
            </a:r>
            <a:endParaRPr>
              <a:solidFill>
                <a:schemeClr val="dk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0.8376742511273813</a:t>
            </a:r>
            <a:endParaRPr>
              <a:solidFill>
                <a:schemeClr val="dk1"/>
              </a:solidFill>
              <a:latin typeface="Didact Gothic"/>
              <a:ea typeface="Didact Gothic"/>
              <a:cs typeface="Didact Gothic"/>
              <a:sym typeface="Didact Gothic"/>
            </a:endParaRPr>
          </a:p>
        </p:txBody>
      </p:sp>
      <p:sp>
        <p:nvSpPr>
          <p:cNvPr id="366" name="Google Shape;366;p42"/>
          <p:cNvSpPr txBox="1"/>
          <p:nvPr/>
        </p:nvSpPr>
        <p:spPr>
          <a:xfrm>
            <a:off x="6288475" y="2795025"/>
            <a:ext cx="249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ACCURACY</a:t>
            </a:r>
            <a:endParaRPr>
              <a:solidFill>
                <a:schemeClr val="dk1"/>
              </a:solidFill>
              <a:latin typeface="Didact Gothic"/>
              <a:ea typeface="Didact Gothic"/>
              <a:cs typeface="Didact Gothic"/>
              <a:sym typeface="Didact Gothic"/>
            </a:endParaRPr>
          </a:p>
          <a:p>
            <a:pPr indent="0" lvl="0" marL="0" rtl="0" algn="ctr">
              <a:spcBef>
                <a:spcPts val="0"/>
              </a:spcBef>
              <a:spcAft>
                <a:spcPts val="0"/>
              </a:spcAft>
              <a:buNone/>
            </a:pPr>
            <a:r>
              <a:rPr lang="en">
                <a:solidFill>
                  <a:schemeClr val="dk1"/>
                </a:solidFill>
                <a:latin typeface="Didact Gothic"/>
                <a:ea typeface="Didact Gothic"/>
                <a:cs typeface="Didact Gothic"/>
                <a:sym typeface="Didact Gothic"/>
              </a:rPr>
              <a:t>0.7405908677834743</a:t>
            </a:r>
            <a:endParaRPr>
              <a:solidFill>
                <a:schemeClr val="dk1"/>
              </a:solidFill>
              <a:latin typeface="Didact Gothic"/>
              <a:ea typeface="Didact Gothic"/>
              <a:cs typeface="Didact Gothic"/>
              <a:sym typeface="Didact Gothic"/>
            </a:endParaRPr>
          </a:p>
        </p:txBody>
      </p:sp>
      <p:sp>
        <p:nvSpPr>
          <p:cNvPr id="367" name="Google Shape;367;p42"/>
          <p:cNvSpPr txBox="1"/>
          <p:nvPr/>
        </p:nvSpPr>
        <p:spPr>
          <a:xfrm>
            <a:off x="805500" y="4002975"/>
            <a:ext cx="7533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Questrial"/>
                <a:ea typeface="Questrial"/>
                <a:cs typeface="Questrial"/>
                <a:sym typeface="Questrial"/>
              </a:rPr>
              <a:t>Naive Bayes</a:t>
            </a:r>
            <a:r>
              <a:rPr lang="en">
                <a:latin typeface="Questrial"/>
                <a:ea typeface="Questrial"/>
                <a:cs typeface="Questrial"/>
                <a:sym typeface="Questrial"/>
              </a:rPr>
              <a:t> has the highest accuracy score among the three classification models.</a:t>
            </a:r>
            <a:endParaRPr>
              <a:latin typeface="Questrial"/>
              <a:ea typeface="Questrial"/>
              <a:cs typeface="Questrial"/>
              <a:sym typeface="Questrial"/>
            </a:endParaRPr>
          </a:p>
          <a:p>
            <a:pPr indent="0" lvl="0" marL="0" rtl="0" algn="l">
              <a:spcBef>
                <a:spcPts val="0"/>
              </a:spcBef>
              <a:spcAft>
                <a:spcPts val="0"/>
              </a:spcAft>
              <a:buNone/>
            </a:pPr>
            <a:r>
              <a:rPr lang="en">
                <a:latin typeface="Questrial"/>
                <a:ea typeface="Questrial"/>
                <a:cs typeface="Questrial"/>
                <a:sym typeface="Questrial"/>
              </a:rPr>
              <a:t>By performing </a:t>
            </a:r>
            <a:r>
              <a:rPr lang="en">
                <a:latin typeface="Questrial"/>
                <a:ea typeface="Questrial"/>
                <a:cs typeface="Questrial"/>
                <a:sym typeface="Questrial"/>
              </a:rPr>
              <a:t>hyperparameter tuning with cross validation, the Naive Bayes model accuracy is 0.8379828878105656</a:t>
            </a:r>
            <a:endParaRPr>
              <a:latin typeface="Questrial"/>
              <a:ea typeface="Questrial"/>
              <a:cs typeface="Questrial"/>
              <a:sym typeface="Quest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1" name="Shape 371"/>
        <p:cNvGrpSpPr/>
        <p:nvPr/>
      </p:nvGrpSpPr>
      <p:grpSpPr>
        <a:xfrm>
          <a:off x="0" y="0"/>
          <a:ext cx="0" cy="0"/>
          <a:chOff x="0" y="0"/>
          <a:chExt cx="0" cy="0"/>
        </a:xfrm>
      </p:grpSpPr>
      <p:sp>
        <p:nvSpPr>
          <p:cNvPr id="372" name="Google Shape;372;p43"/>
          <p:cNvSpPr txBox="1"/>
          <p:nvPr>
            <p:ph type="ctrTitle"/>
          </p:nvPr>
        </p:nvSpPr>
        <p:spPr>
          <a:xfrm>
            <a:off x="1630325" y="1399075"/>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a:t>
            </a:r>
            <a:endParaRPr sz="3000">
              <a:solidFill>
                <a:schemeClr val="lt1"/>
              </a:solidFill>
            </a:endParaRPr>
          </a:p>
        </p:txBody>
      </p:sp>
      <p:sp>
        <p:nvSpPr>
          <p:cNvPr id="373" name="Google Shape;373;p43"/>
          <p:cNvSpPr txBox="1"/>
          <p:nvPr>
            <p:ph idx="1" type="subTitle"/>
          </p:nvPr>
        </p:nvSpPr>
        <p:spPr>
          <a:xfrm>
            <a:off x="2044625" y="2951904"/>
            <a:ext cx="4933800" cy="2295300"/>
          </a:xfrm>
          <a:prstGeom prst="rect">
            <a:avLst/>
          </a:prstGeom>
        </p:spPr>
        <p:txBody>
          <a:bodyPr anchorCtr="0" anchor="t" bIns="91425" lIns="91425" spcFirstLastPara="1" rIns="91425" wrap="square" tIns="91425">
            <a:noAutofit/>
          </a:bodyPr>
          <a:lstStyle/>
          <a:p>
            <a:pPr indent="-317500" lvl="0" marL="457200" rtl="0" algn="ctr">
              <a:spcBef>
                <a:spcPts val="0"/>
              </a:spcBef>
              <a:spcAft>
                <a:spcPts val="0"/>
              </a:spcAft>
              <a:buSzPts val="1400"/>
              <a:buChar char="●"/>
            </a:pPr>
            <a:r>
              <a:rPr lang="en"/>
              <a:t>From Regression Models, Linear Regression had the best performance and </a:t>
            </a:r>
            <a:r>
              <a:rPr lang="en"/>
              <a:t>From Classification Models, </a:t>
            </a:r>
            <a:r>
              <a:rPr lang="en">
                <a:latin typeface="Questrial"/>
                <a:ea typeface="Questrial"/>
                <a:cs typeface="Questrial"/>
                <a:sym typeface="Questrial"/>
              </a:rPr>
              <a:t>Naive Bayes had the highest accuracy score.</a:t>
            </a:r>
            <a:endParaRPr>
              <a:latin typeface="Questrial"/>
              <a:ea typeface="Questrial"/>
              <a:cs typeface="Questrial"/>
              <a:sym typeface="Questrial"/>
            </a:endParaRPr>
          </a:p>
          <a:p>
            <a:pPr indent="0" lvl="0" marL="457200" rtl="0" algn="ctr">
              <a:spcBef>
                <a:spcPts val="0"/>
              </a:spcBef>
              <a:spcAft>
                <a:spcPts val="0"/>
              </a:spcAft>
              <a:buNone/>
            </a:pPr>
            <a:r>
              <a:t/>
            </a:r>
            <a:endParaRPr>
              <a:latin typeface="Questrial"/>
              <a:ea typeface="Questrial"/>
              <a:cs typeface="Questrial"/>
              <a:sym typeface="Questrial"/>
            </a:endParaRPr>
          </a:p>
          <a:p>
            <a:pPr indent="-317500" lvl="0" marL="457200" rtl="0" algn="ctr">
              <a:spcBef>
                <a:spcPts val="0"/>
              </a:spcBef>
              <a:spcAft>
                <a:spcPts val="0"/>
              </a:spcAft>
              <a:buSzPts val="1400"/>
              <a:buFont typeface="Questrial"/>
              <a:buChar char="●"/>
            </a:pPr>
            <a:r>
              <a:rPr lang="en">
                <a:latin typeface="Questrial"/>
                <a:ea typeface="Questrial"/>
                <a:cs typeface="Questrial"/>
                <a:sym typeface="Questrial"/>
              </a:rPr>
              <a:t>The factors that influence the used car price the most were mileage of the car, whether the vehicle is new, the year made, and the length and width of the vehicle. </a:t>
            </a:r>
            <a:endParaRPr>
              <a:latin typeface="Questrial"/>
              <a:ea typeface="Questrial"/>
              <a:cs typeface="Questrial"/>
              <a:sym typeface="Questrial"/>
            </a:endParaRPr>
          </a:p>
        </p:txBody>
      </p:sp>
      <p:cxnSp>
        <p:nvCxnSpPr>
          <p:cNvPr id="374" name="Google Shape;374;p43"/>
          <p:cNvCxnSpPr/>
          <p:nvPr/>
        </p:nvCxnSpPr>
        <p:spPr>
          <a:xfrm>
            <a:off x="4088825" y="2507150"/>
            <a:ext cx="845400" cy="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78" name="Shape 378"/>
        <p:cNvGrpSpPr/>
        <p:nvPr/>
      </p:nvGrpSpPr>
      <p:grpSpPr>
        <a:xfrm>
          <a:off x="0" y="0"/>
          <a:ext cx="0" cy="0"/>
          <a:chOff x="0" y="0"/>
          <a:chExt cx="0" cy="0"/>
        </a:xfrm>
      </p:grpSpPr>
      <p:sp>
        <p:nvSpPr>
          <p:cNvPr id="379" name="Google Shape;379;p44"/>
          <p:cNvSpPr txBox="1"/>
          <p:nvPr>
            <p:ph type="ctrTitle"/>
          </p:nvPr>
        </p:nvSpPr>
        <p:spPr>
          <a:xfrm>
            <a:off x="1690800" y="1335300"/>
            <a:ext cx="5762400" cy="113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conclusion</a:t>
            </a:r>
            <a:endParaRPr sz="3000">
              <a:solidFill>
                <a:schemeClr val="lt1"/>
              </a:solidFill>
            </a:endParaRPr>
          </a:p>
        </p:txBody>
      </p:sp>
      <p:sp>
        <p:nvSpPr>
          <p:cNvPr id="380" name="Google Shape;380;p44"/>
          <p:cNvSpPr txBox="1"/>
          <p:nvPr>
            <p:ph idx="1" type="subTitle"/>
          </p:nvPr>
        </p:nvSpPr>
        <p:spPr>
          <a:xfrm>
            <a:off x="1952525" y="2281804"/>
            <a:ext cx="4933800" cy="2295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b="1" lang="en"/>
              <a:t>Interesting Insights: </a:t>
            </a:r>
            <a:endParaRPr b="1"/>
          </a:p>
          <a:p>
            <a:pPr indent="-317500" lvl="0" marL="457200" rtl="0" algn="ctr">
              <a:spcBef>
                <a:spcPts val="0"/>
              </a:spcBef>
              <a:spcAft>
                <a:spcPts val="0"/>
              </a:spcAft>
              <a:buSzPts val="1400"/>
              <a:buChar char="●"/>
            </a:pPr>
            <a:r>
              <a:rPr lang="en"/>
              <a:t>Model make or name did not have much impact on price.</a:t>
            </a:r>
            <a:endParaRPr/>
          </a:p>
          <a:p>
            <a:pPr indent="-317500" lvl="0" marL="457200" rtl="0" algn="ctr">
              <a:spcBef>
                <a:spcPts val="0"/>
              </a:spcBef>
              <a:spcAft>
                <a:spcPts val="0"/>
              </a:spcAft>
              <a:buSzPts val="1400"/>
              <a:buChar char="●"/>
            </a:pPr>
            <a:r>
              <a:rPr lang="en"/>
              <a:t>Car description is essential to predict price range.</a:t>
            </a:r>
            <a:endParaRPr/>
          </a:p>
          <a:p>
            <a:pPr indent="0" lvl="0" marL="914400" rtl="0" algn="l">
              <a:spcBef>
                <a:spcPts val="0"/>
              </a:spcBef>
              <a:spcAft>
                <a:spcPts val="0"/>
              </a:spcAft>
              <a:buNone/>
            </a:pPr>
            <a:r>
              <a:t/>
            </a:r>
            <a:endParaRPr/>
          </a:p>
          <a:p>
            <a:pPr indent="0" lvl="0" marL="457200" rtl="0" algn="ctr">
              <a:spcBef>
                <a:spcPts val="0"/>
              </a:spcBef>
              <a:spcAft>
                <a:spcPts val="0"/>
              </a:spcAft>
              <a:buNone/>
            </a:pPr>
            <a:r>
              <a:rPr b="1" lang="en"/>
              <a:t>Limitations:</a:t>
            </a:r>
            <a:endParaRPr b="1"/>
          </a:p>
          <a:p>
            <a:pPr indent="-317500" lvl="0" marL="457200" rtl="0" algn="ctr">
              <a:spcBef>
                <a:spcPts val="0"/>
              </a:spcBef>
              <a:spcAft>
                <a:spcPts val="0"/>
              </a:spcAft>
              <a:buSzPts val="1400"/>
              <a:buChar char="●"/>
            </a:pPr>
            <a:r>
              <a:rPr lang="en"/>
              <a:t>Biased Region</a:t>
            </a:r>
            <a:endParaRPr/>
          </a:p>
          <a:p>
            <a:pPr indent="-317500" lvl="0" marL="457200" rtl="0" algn="ctr">
              <a:spcBef>
                <a:spcPts val="0"/>
              </a:spcBef>
              <a:spcAft>
                <a:spcPts val="0"/>
              </a:spcAft>
              <a:buSzPts val="1400"/>
              <a:buChar char="●"/>
            </a:pPr>
            <a:r>
              <a:rPr lang="en"/>
              <a:t>Whole dataset </a:t>
            </a:r>
            <a:endParaRPr/>
          </a:p>
          <a:p>
            <a:pPr indent="0" lvl="0" marL="457200" rtl="0" algn="ctr">
              <a:spcBef>
                <a:spcPts val="0"/>
              </a:spcBef>
              <a:spcAft>
                <a:spcPts val="0"/>
              </a:spcAft>
              <a:buNone/>
            </a:pPr>
            <a:r>
              <a:t/>
            </a:r>
            <a:endParaRPr b="1">
              <a:latin typeface="Questrial"/>
              <a:ea typeface="Questrial"/>
              <a:cs typeface="Questrial"/>
              <a:sym typeface="Questrial"/>
            </a:endParaRPr>
          </a:p>
          <a:p>
            <a:pPr indent="0" lvl="0" marL="457200" rtl="0" algn="ctr">
              <a:spcBef>
                <a:spcPts val="0"/>
              </a:spcBef>
              <a:spcAft>
                <a:spcPts val="0"/>
              </a:spcAft>
              <a:buNone/>
            </a:pPr>
            <a:r>
              <a:rPr b="1" lang="en">
                <a:latin typeface="Questrial"/>
                <a:ea typeface="Questrial"/>
                <a:cs typeface="Questrial"/>
                <a:sym typeface="Questrial"/>
              </a:rPr>
              <a:t>Future Research: </a:t>
            </a:r>
            <a:endParaRPr b="1">
              <a:latin typeface="Questrial"/>
              <a:ea typeface="Questrial"/>
              <a:cs typeface="Questrial"/>
              <a:sym typeface="Questrial"/>
            </a:endParaRPr>
          </a:p>
          <a:p>
            <a:pPr indent="-317500" lvl="0" marL="457200" rtl="0" algn="ctr">
              <a:spcBef>
                <a:spcPts val="0"/>
              </a:spcBef>
              <a:spcAft>
                <a:spcPts val="0"/>
              </a:spcAft>
              <a:buSzPts val="1400"/>
              <a:buFont typeface="Questrial"/>
              <a:buChar char="●"/>
            </a:pPr>
            <a:r>
              <a:rPr lang="en">
                <a:latin typeface="Questrial"/>
                <a:ea typeface="Questrial"/>
                <a:cs typeface="Questrial"/>
                <a:sym typeface="Questrial"/>
              </a:rPr>
              <a:t>Running the whole dataset to see if the results differ.</a:t>
            </a:r>
            <a:endParaRPr>
              <a:latin typeface="Questrial"/>
              <a:ea typeface="Questrial"/>
              <a:cs typeface="Questrial"/>
              <a:sym typeface="Questrial"/>
            </a:endParaRPr>
          </a:p>
          <a:p>
            <a:pPr indent="-317500" lvl="0" marL="457200" rtl="0" algn="ctr">
              <a:spcBef>
                <a:spcPts val="0"/>
              </a:spcBef>
              <a:spcAft>
                <a:spcPts val="0"/>
              </a:spcAft>
              <a:buSzPts val="1400"/>
              <a:buFont typeface="Questrial"/>
              <a:buChar char="●"/>
            </a:pPr>
            <a:r>
              <a:rPr lang="en">
                <a:latin typeface="Questrial"/>
                <a:ea typeface="Questrial"/>
                <a:cs typeface="Questrial"/>
                <a:sym typeface="Questrial"/>
              </a:rPr>
              <a:t>Finding dataset for different regions </a:t>
            </a:r>
            <a:endParaRPr>
              <a:latin typeface="Questrial"/>
              <a:ea typeface="Questrial"/>
              <a:cs typeface="Questrial"/>
              <a:sym typeface="Questrial"/>
            </a:endParaRPr>
          </a:p>
          <a:p>
            <a:pPr indent="-317500" lvl="0" marL="457200" rtl="0" algn="ctr">
              <a:spcBef>
                <a:spcPts val="0"/>
              </a:spcBef>
              <a:spcAft>
                <a:spcPts val="0"/>
              </a:spcAft>
              <a:buSzPts val="1400"/>
              <a:buFont typeface="Questrial"/>
              <a:buChar char="●"/>
            </a:pPr>
            <a:r>
              <a:rPr lang="en">
                <a:latin typeface="Questrial"/>
                <a:ea typeface="Questrial"/>
                <a:cs typeface="Questrial"/>
                <a:sym typeface="Questrial"/>
              </a:rPr>
              <a:t>Looking into difference </a:t>
            </a:r>
            <a:r>
              <a:rPr lang="en">
                <a:latin typeface="Questrial"/>
                <a:ea typeface="Questrial"/>
                <a:cs typeface="Questrial"/>
                <a:sym typeface="Questrial"/>
              </a:rPr>
              <a:t>between</a:t>
            </a:r>
            <a:r>
              <a:rPr lang="en">
                <a:latin typeface="Questrial"/>
                <a:ea typeface="Questrial"/>
                <a:cs typeface="Questrial"/>
                <a:sym typeface="Questrial"/>
              </a:rPr>
              <a:t> selling car to </a:t>
            </a:r>
            <a:endParaRPr>
              <a:latin typeface="Questrial"/>
              <a:ea typeface="Questrial"/>
              <a:cs typeface="Questrial"/>
              <a:sym typeface="Questrial"/>
            </a:endParaRPr>
          </a:p>
          <a:p>
            <a:pPr indent="0" lvl="0" marL="914400" rtl="0" algn="ctr">
              <a:spcBef>
                <a:spcPts val="0"/>
              </a:spcBef>
              <a:spcAft>
                <a:spcPts val="0"/>
              </a:spcAft>
              <a:buNone/>
            </a:pPr>
            <a:r>
              <a:rPr lang="en">
                <a:latin typeface="Questrial"/>
                <a:ea typeface="Questrial"/>
                <a:cs typeface="Questrial"/>
                <a:sym typeface="Questrial"/>
              </a:rPr>
              <a:t>used car shops vs trade-ins at dealer</a:t>
            </a:r>
            <a:r>
              <a:rPr lang="en">
                <a:latin typeface="Questrial"/>
                <a:ea typeface="Questrial"/>
                <a:cs typeface="Questrial"/>
                <a:sym typeface="Questrial"/>
              </a:rPr>
              <a:t>ships</a:t>
            </a:r>
            <a:endParaRPr>
              <a:latin typeface="Questrial"/>
              <a:ea typeface="Questrial"/>
              <a:cs typeface="Questrial"/>
              <a:sym typeface="Questrial"/>
            </a:endParaRPr>
          </a:p>
        </p:txBody>
      </p:sp>
      <p:cxnSp>
        <p:nvCxnSpPr>
          <p:cNvPr id="381" name="Google Shape;381;p44"/>
          <p:cNvCxnSpPr/>
          <p:nvPr/>
        </p:nvCxnSpPr>
        <p:spPr>
          <a:xfrm>
            <a:off x="4188750" y="2210925"/>
            <a:ext cx="845400" cy="0"/>
          </a:xfrm>
          <a:prstGeom prst="straightConnector1">
            <a:avLst/>
          </a:prstGeom>
          <a:noFill/>
          <a:ln cap="flat" cmpd="sng" w="28575">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b="1">
              <a:solidFill>
                <a:schemeClr val="dk1"/>
              </a:solidFill>
            </a:endParaRPr>
          </a:p>
        </p:txBody>
      </p:sp>
      <p:sp>
        <p:nvSpPr>
          <p:cNvPr id="194" name="Google Shape;194;p30"/>
          <p:cNvSpPr txBox="1"/>
          <p:nvPr>
            <p:ph idx="1" type="body"/>
          </p:nvPr>
        </p:nvSpPr>
        <p:spPr>
          <a:xfrm>
            <a:off x="713225" y="832475"/>
            <a:ext cx="6354600" cy="32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50"/>
          </a:p>
          <a:p>
            <a:pPr indent="0" lvl="0" marL="0" rtl="0" algn="l">
              <a:spcBef>
                <a:spcPts val="1600"/>
              </a:spcBef>
              <a:spcAft>
                <a:spcPts val="0"/>
              </a:spcAft>
              <a:buNone/>
            </a:pPr>
            <a:r>
              <a:t/>
            </a:r>
            <a:endParaRPr sz="550"/>
          </a:p>
          <a:p>
            <a:pPr indent="0" lvl="0" marL="0" rtl="0" algn="l">
              <a:lnSpc>
                <a:spcPct val="115000"/>
              </a:lnSpc>
              <a:spcBef>
                <a:spcPts val="1600"/>
              </a:spcBef>
              <a:spcAft>
                <a:spcPts val="0"/>
              </a:spcAft>
              <a:buNone/>
            </a:pPr>
            <a:r>
              <a:rPr b="1" lang="en" sz="1900">
                <a:solidFill>
                  <a:srgbClr val="3F3F3F"/>
                </a:solidFill>
              </a:rPr>
              <a:t>Tools used:</a:t>
            </a:r>
            <a:endParaRPr b="1" sz="1900">
              <a:solidFill>
                <a:srgbClr val="3F3F3F"/>
              </a:solidFill>
            </a:endParaRPr>
          </a:p>
          <a:p>
            <a:pPr indent="0" lvl="0" marL="0" rtl="0" algn="l">
              <a:lnSpc>
                <a:spcPct val="115000"/>
              </a:lnSpc>
              <a:spcBef>
                <a:spcPts val="1400"/>
              </a:spcBef>
              <a:spcAft>
                <a:spcPts val="0"/>
              </a:spcAft>
              <a:buNone/>
            </a:pPr>
            <a:r>
              <a:rPr b="1" i="1" lang="en" sz="1600">
                <a:solidFill>
                  <a:srgbClr val="0070C0"/>
                </a:solidFill>
              </a:rPr>
              <a:t>Dataset</a:t>
            </a:r>
            <a:r>
              <a:rPr b="1" lang="en" sz="1800">
                <a:solidFill>
                  <a:srgbClr val="4A86E8"/>
                </a:solidFill>
              </a:rPr>
              <a:t> </a:t>
            </a:r>
            <a:r>
              <a:rPr lang="en" sz="1800">
                <a:solidFill>
                  <a:srgbClr val="3F3F3F"/>
                </a:solidFill>
              </a:rPr>
              <a:t>- </a:t>
            </a:r>
            <a:r>
              <a:rPr lang="en" sz="1600">
                <a:solidFill>
                  <a:srgbClr val="3F3F3F"/>
                </a:solidFill>
              </a:rPr>
              <a:t>Kaggle </a:t>
            </a:r>
            <a:r>
              <a:rPr lang="en" sz="1000">
                <a:solidFill>
                  <a:srgbClr val="3F3F3F"/>
                </a:solidFill>
              </a:rPr>
              <a:t>(</a:t>
            </a:r>
            <a:r>
              <a:rPr lang="en" sz="1000">
                <a:solidFill>
                  <a:srgbClr val="3F3F3F"/>
                </a:solidFill>
                <a:uFill>
                  <a:noFill/>
                </a:uFill>
                <a:hlinkClick r:id="rId3">
                  <a:extLst>
                    <a:ext uri="{A12FA001-AC4F-418D-AE19-62706E023703}">
                      <ahyp:hlinkClr val="tx"/>
                    </a:ext>
                  </a:extLst>
                </a:hlinkClick>
              </a:rPr>
              <a:t> </a:t>
            </a:r>
            <a:r>
              <a:rPr lang="en" sz="1000">
                <a:solidFill>
                  <a:srgbClr val="0070C0"/>
                </a:solidFill>
              </a:rPr>
              <a:t>https://www.kaggle.com/ananaymital/us-used-cars-dataset </a:t>
            </a:r>
            <a:r>
              <a:rPr lang="en" sz="1000">
                <a:solidFill>
                  <a:srgbClr val="3F3F3F"/>
                </a:solidFill>
              </a:rPr>
              <a:t>) </a:t>
            </a:r>
            <a:endParaRPr sz="1000">
              <a:solidFill>
                <a:srgbClr val="3F3F3F"/>
              </a:solidFill>
            </a:endParaRPr>
          </a:p>
          <a:p>
            <a:pPr indent="-330200" lvl="0" marL="457200" rtl="0" algn="l">
              <a:lnSpc>
                <a:spcPct val="115000"/>
              </a:lnSpc>
              <a:spcBef>
                <a:spcPts val="1400"/>
              </a:spcBef>
              <a:spcAft>
                <a:spcPts val="0"/>
              </a:spcAft>
              <a:buSzPts val="1600"/>
              <a:buChar char="-"/>
            </a:pPr>
            <a:r>
              <a:rPr lang="en" sz="1200"/>
              <a:t>Continent</a:t>
            </a:r>
            <a:r>
              <a:rPr lang="en" sz="1200"/>
              <a:t> 3 million real world used car details, 66 columns</a:t>
            </a:r>
            <a:endParaRPr sz="1200"/>
          </a:p>
          <a:p>
            <a:pPr indent="-330200" lvl="0" marL="457200" rtl="0" algn="l">
              <a:lnSpc>
                <a:spcPct val="115000"/>
              </a:lnSpc>
              <a:spcBef>
                <a:spcPts val="0"/>
              </a:spcBef>
              <a:spcAft>
                <a:spcPts val="0"/>
              </a:spcAft>
              <a:buSzPts val="1600"/>
              <a:buChar char="-"/>
            </a:pPr>
            <a:r>
              <a:rPr lang="en" sz="1250">
                <a:highlight>
                  <a:srgbClr val="FFFFFF"/>
                </a:highlight>
              </a:rPr>
              <a:t>Obtained by running a self made crawler on Cargurus inventory in September 2020.</a:t>
            </a:r>
            <a:endParaRPr sz="1250">
              <a:highlight>
                <a:srgbClr val="FFFFFF"/>
              </a:highlight>
            </a:endParaRPr>
          </a:p>
          <a:p>
            <a:pPr indent="-307975" lvl="0" marL="457200" rtl="0" algn="l">
              <a:lnSpc>
                <a:spcPct val="115000"/>
              </a:lnSpc>
              <a:spcBef>
                <a:spcPts val="0"/>
              </a:spcBef>
              <a:spcAft>
                <a:spcPts val="0"/>
              </a:spcAft>
              <a:buSzPts val="1250"/>
              <a:buChar char="-"/>
            </a:pPr>
            <a:r>
              <a:rPr lang="en" sz="1250">
                <a:highlight>
                  <a:srgbClr val="FFFFFF"/>
                </a:highlight>
              </a:rPr>
              <a:t>We decided to use 1/10 of the entire dataset, which is around 1 G</a:t>
            </a:r>
            <a:r>
              <a:rPr lang="en" sz="1250">
                <a:highlight>
                  <a:srgbClr val="FFFFFF"/>
                </a:highlight>
              </a:rPr>
              <a:t>igabyte.</a:t>
            </a:r>
            <a:endParaRPr sz="1250">
              <a:highlight>
                <a:srgbClr val="FFFFFF"/>
              </a:highlight>
            </a:endParaRPr>
          </a:p>
          <a:p>
            <a:pPr indent="0" lvl="0" marL="0" rtl="0" algn="l">
              <a:lnSpc>
                <a:spcPct val="115000"/>
              </a:lnSpc>
              <a:spcBef>
                <a:spcPts val="1400"/>
              </a:spcBef>
              <a:spcAft>
                <a:spcPts val="0"/>
              </a:spcAft>
              <a:buNone/>
            </a:pPr>
            <a:r>
              <a:rPr b="1" i="1" lang="en" sz="1600">
                <a:solidFill>
                  <a:srgbClr val="0070C0"/>
                </a:solidFill>
              </a:rPr>
              <a:t>Python Libraries</a:t>
            </a:r>
            <a:r>
              <a:rPr b="1" lang="en" sz="1700">
                <a:solidFill>
                  <a:srgbClr val="0070C0"/>
                </a:solidFill>
              </a:rPr>
              <a:t> </a:t>
            </a:r>
            <a:r>
              <a:rPr lang="en" sz="1700">
                <a:solidFill>
                  <a:srgbClr val="3F3F3F"/>
                </a:solidFill>
              </a:rPr>
              <a:t>- </a:t>
            </a:r>
            <a:r>
              <a:rPr lang="en" sz="1500">
                <a:solidFill>
                  <a:srgbClr val="3F3F3F"/>
                </a:solidFill>
              </a:rPr>
              <a:t>pyspark.sql, matplotlib, seaborn, pyspark.ml, pandas, numpy, geopandas, shapely</a:t>
            </a:r>
            <a:endParaRPr sz="1500">
              <a:solidFill>
                <a:srgbClr val="3F3F3F"/>
              </a:solidFill>
            </a:endParaRPr>
          </a:p>
          <a:p>
            <a:pPr indent="0" lvl="0" marL="0" rtl="0" algn="l">
              <a:lnSpc>
                <a:spcPct val="115000"/>
              </a:lnSpc>
              <a:spcBef>
                <a:spcPts val="1400"/>
              </a:spcBef>
              <a:spcAft>
                <a:spcPts val="0"/>
              </a:spcAft>
              <a:buNone/>
            </a:pPr>
            <a:r>
              <a:rPr b="1" i="1" lang="en" sz="1600">
                <a:solidFill>
                  <a:srgbClr val="0070C0"/>
                </a:solidFill>
              </a:rPr>
              <a:t>DataBricks</a:t>
            </a:r>
            <a:endParaRPr sz="1500">
              <a:solidFill>
                <a:srgbClr val="3F3F3F"/>
              </a:solidFill>
            </a:endParaRPr>
          </a:p>
          <a:p>
            <a:pPr indent="0" lvl="0" marL="0" rtl="0" algn="l">
              <a:spcBef>
                <a:spcPts val="0"/>
              </a:spcBef>
              <a:spcAft>
                <a:spcPts val="1600"/>
              </a:spcAft>
              <a:buNone/>
            </a:pPr>
            <a:r>
              <a:t/>
            </a:r>
            <a:endParaRPr sz="550"/>
          </a:p>
        </p:txBody>
      </p:sp>
      <p:cxnSp>
        <p:nvCxnSpPr>
          <p:cNvPr id="195" name="Google Shape;195;p30"/>
          <p:cNvCxnSpPr/>
          <p:nvPr/>
        </p:nvCxnSpPr>
        <p:spPr>
          <a:xfrm>
            <a:off x="819525" y="1169380"/>
            <a:ext cx="647100" cy="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99" name="Shape 199"/>
        <p:cNvGrpSpPr/>
        <p:nvPr/>
      </p:nvGrpSpPr>
      <p:grpSpPr>
        <a:xfrm>
          <a:off x="0" y="0"/>
          <a:ext cx="0" cy="0"/>
          <a:chOff x="0" y="0"/>
          <a:chExt cx="0" cy="0"/>
        </a:xfrm>
      </p:grpSpPr>
      <p:sp>
        <p:nvSpPr>
          <p:cNvPr id="200" name="Google Shape;200;p31"/>
          <p:cNvSpPr txBox="1"/>
          <p:nvPr>
            <p:ph idx="1" type="body"/>
          </p:nvPr>
        </p:nvSpPr>
        <p:spPr>
          <a:xfrm>
            <a:off x="2517475" y="2381425"/>
            <a:ext cx="4109100" cy="179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0000"/>
                </a:solidFill>
              </a:rPr>
              <a:t>Used car price analysis</a:t>
            </a:r>
            <a:endParaRPr sz="1800">
              <a:solidFill>
                <a:srgbClr val="000000"/>
              </a:solidFill>
            </a:endParaRPr>
          </a:p>
          <a:p>
            <a:pPr indent="-330200" lvl="0" marL="457200" rtl="0" algn="l">
              <a:spcBef>
                <a:spcPts val="0"/>
              </a:spcBef>
              <a:spcAft>
                <a:spcPts val="0"/>
              </a:spcAft>
              <a:buClr>
                <a:srgbClr val="000000"/>
              </a:buClr>
              <a:buSzPts val="1600"/>
              <a:buFont typeface="Montserrat"/>
              <a:buChar char="●"/>
            </a:pPr>
            <a:r>
              <a:rPr b="1" lang="en" sz="1500">
                <a:solidFill>
                  <a:srgbClr val="000000"/>
                </a:solidFill>
              </a:rPr>
              <a:t>Goal: offering buyers car price estimates and suggestions.</a:t>
            </a:r>
            <a:endParaRPr b="1" sz="1500">
              <a:solidFill>
                <a:srgbClr val="000000"/>
              </a:solidFill>
            </a:endParaRPr>
          </a:p>
          <a:p>
            <a:pPr indent="-317500" lvl="0" marL="457200" rtl="0" algn="l">
              <a:spcBef>
                <a:spcPts val="0"/>
              </a:spcBef>
              <a:spcAft>
                <a:spcPts val="0"/>
              </a:spcAft>
              <a:buClr>
                <a:srgbClr val="000000"/>
              </a:buClr>
              <a:buSzPts val="1400"/>
              <a:buFont typeface="Didact Gothic"/>
              <a:buChar char="●"/>
            </a:pPr>
            <a:r>
              <a:rPr lang="en">
                <a:solidFill>
                  <a:srgbClr val="000000"/>
                </a:solidFill>
              </a:rPr>
              <a:t>Which factor has the highest impact on the price?</a:t>
            </a:r>
            <a:endParaRPr>
              <a:solidFill>
                <a:srgbClr val="000000"/>
              </a:solidFill>
            </a:endParaRPr>
          </a:p>
          <a:p>
            <a:pPr indent="-323850" lvl="0" marL="457200" rtl="0" algn="l">
              <a:spcBef>
                <a:spcPts val="0"/>
              </a:spcBef>
              <a:spcAft>
                <a:spcPts val="0"/>
              </a:spcAft>
              <a:buClr>
                <a:srgbClr val="000000"/>
              </a:buClr>
              <a:buSzPts val="1500"/>
              <a:buFont typeface="Montserrat"/>
              <a:buChar char="●"/>
            </a:pPr>
            <a:r>
              <a:rPr lang="en">
                <a:solidFill>
                  <a:srgbClr val="000000"/>
                </a:solidFill>
              </a:rPr>
              <a:t>Which machine learning algorithm works best?</a:t>
            </a:r>
            <a:endParaRPr b="1" sz="1500">
              <a:solidFill>
                <a:srgbClr val="000000"/>
              </a:solidFill>
            </a:endParaRPr>
          </a:p>
        </p:txBody>
      </p:sp>
      <p:sp>
        <p:nvSpPr>
          <p:cNvPr id="201" name="Google Shape;201;p31"/>
          <p:cNvSpPr txBox="1"/>
          <p:nvPr>
            <p:ph type="title"/>
          </p:nvPr>
        </p:nvSpPr>
        <p:spPr>
          <a:xfrm>
            <a:off x="1687950" y="1521325"/>
            <a:ext cx="57681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a:t>
            </a:r>
            <a:r>
              <a:rPr lang="en"/>
              <a:t>question</a:t>
            </a:r>
            <a:r>
              <a:rPr lang="en"/>
              <a:t>:</a:t>
            </a:r>
            <a:endParaRPr b="1"/>
          </a:p>
        </p:txBody>
      </p:sp>
      <p:cxnSp>
        <p:nvCxnSpPr>
          <p:cNvPr id="202" name="Google Shape;202;p31"/>
          <p:cNvCxnSpPr/>
          <p:nvPr/>
        </p:nvCxnSpPr>
        <p:spPr>
          <a:xfrm>
            <a:off x="4149300" y="2207500"/>
            <a:ext cx="845400" cy="0"/>
          </a:xfrm>
          <a:prstGeom prst="straightConnector1">
            <a:avLst/>
          </a:prstGeom>
          <a:noFill/>
          <a:ln cap="flat" cmpd="sng" w="28575">
            <a:solidFill>
              <a:schemeClr val="dk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5" type="title"/>
          </p:nvPr>
        </p:nvSpPr>
        <p:spPr>
          <a:xfrm>
            <a:off x="713225" y="2198800"/>
            <a:ext cx="34164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Process</a:t>
            </a:r>
            <a:endParaRPr b="1">
              <a:solidFill>
                <a:schemeClr val="lt1"/>
              </a:solidFill>
            </a:endParaRPr>
          </a:p>
        </p:txBody>
      </p:sp>
      <p:sp>
        <p:nvSpPr>
          <p:cNvPr id="208" name="Google Shape;208;p32"/>
          <p:cNvSpPr txBox="1"/>
          <p:nvPr>
            <p:ph idx="5" type="title"/>
          </p:nvPr>
        </p:nvSpPr>
        <p:spPr>
          <a:xfrm>
            <a:off x="5690650" y="5340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Import data/libraries</a:t>
            </a:r>
            <a:endParaRPr b="1">
              <a:solidFill>
                <a:schemeClr val="dk1"/>
              </a:solidFill>
            </a:endParaRPr>
          </a:p>
        </p:txBody>
      </p:sp>
      <p:sp>
        <p:nvSpPr>
          <p:cNvPr id="209" name="Google Shape;209;p32"/>
          <p:cNvSpPr txBox="1"/>
          <p:nvPr>
            <p:ph type="title"/>
          </p:nvPr>
        </p:nvSpPr>
        <p:spPr>
          <a:xfrm>
            <a:off x="5690650" y="58782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 cleaning</a:t>
            </a:r>
            <a:endParaRPr b="1">
              <a:solidFill>
                <a:schemeClr val="dk1"/>
              </a:solidFill>
            </a:endParaRPr>
          </a:p>
        </p:txBody>
      </p:sp>
      <p:sp>
        <p:nvSpPr>
          <p:cNvPr id="210" name="Google Shape;210;p32"/>
          <p:cNvSpPr txBox="1"/>
          <p:nvPr>
            <p:ph idx="13" type="subTitle"/>
          </p:nvPr>
        </p:nvSpPr>
        <p:spPr>
          <a:xfrm>
            <a:off x="5690650" y="867298"/>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Summary</a:t>
            </a:r>
            <a:endParaRPr/>
          </a:p>
          <a:p>
            <a:pPr indent="0" lvl="0" marL="0" rtl="0" algn="l">
              <a:spcBef>
                <a:spcPts val="0"/>
              </a:spcBef>
              <a:spcAft>
                <a:spcPts val="0"/>
              </a:spcAft>
              <a:buClr>
                <a:schemeClr val="dk1"/>
              </a:buClr>
              <a:buSzPts val="1100"/>
              <a:buFont typeface="Arial"/>
              <a:buNone/>
            </a:pPr>
            <a:r>
              <a:rPr lang="en"/>
              <a:t>Null values</a:t>
            </a:r>
            <a:endParaRPr/>
          </a:p>
          <a:p>
            <a:pPr indent="0" lvl="0" marL="0" rtl="0" algn="l">
              <a:spcBef>
                <a:spcPts val="0"/>
              </a:spcBef>
              <a:spcAft>
                <a:spcPts val="0"/>
              </a:spcAft>
              <a:buClr>
                <a:schemeClr val="dk1"/>
              </a:buClr>
              <a:buSzPts val="1100"/>
              <a:buFont typeface="Arial"/>
              <a:buNone/>
            </a:pPr>
            <a:r>
              <a:rPr lang="en"/>
              <a:t>Select Columns</a:t>
            </a:r>
            <a:endParaRPr/>
          </a:p>
        </p:txBody>
      </p:sp>
      <p:sp>
        <p:nvSpPr>
          <p:cNvPr id="211" name="Google Shape;211;p32"/>
          <p:cNvSpPr txBox="1"/>
          <p:nvPr>
            <p:ph idx="2" type="title"/>
          </p:nvPr>
        </p:nvSpPr>
        <p:spPr>
          <a:xfrm>
            <a:off x="5082246" y="173468"/>
            <a:ext cx="684600" cy="2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01</a:t>
            </a:r>
            <a:endParaRPr b="1">
              <a:solidFill>
                <a:schemeClr val="dk1"/>
              </a:solidFill>
            </a:endParaRPr>
          </a:p>
        </p:txBody>
      </p:sp>
      <p:sp>
        <p:nvSpPr>
          <p:cNvPr id="212" name="Google Shape;212;p32"/>
          <p:cNvSpPr txBox="1"/>
          <p:nvPr>
            <p:ph idx="3" type="title"/>
          </p:nvPr>
        </p:nvSpPr>
        <p:spPr>
          <a:xfrm>
            <a:off x="5082246" y="736590"/>
            <a:ext cx="684600" cy="2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02</a:t>
            </a:r>
            <a:endParaRPr b="1">
              <a:solidFill>
                <a:schemeClr val="dk1"/>
              </a:solidFill>
            </a:endParaRPr>
          </a:p>
        </p:txBody>
      </p:sp>
      <p:sp>
        <p:nvSpPr>
          <p:cNvPr id="213" name="Google Shape;213;p32"/>
          <p:cNvSpPr txBox="1"/>
          <p:nvPr>
            <p:ph idx="6" type="title"/>
          </p:nvPr>
        </p:nvSpPr>
        <p:spPr>
          <a:xfrm>
            <a:off x="5690650" y="1769750"/>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Data exploration analysis</a:t>
            </a:r>
            <a:endParaRPr b="1">
              <a:solidFill>
                <a:schemeClr val="dk1"/>
              </a:solidFill>
            </a:endParaRPr>
          </a:p>
        </p:txBody>
      </p:sp>
      <p:sp>
        <p:nvSpPr>
          <p:cNvPr id="214" name="Google Shape;214;p32"/>
          <p:cNvSpPr txBox="1"/>
          <p:nvPr>
            <p:ph idx="9" type="subTitle"/>
          </p:nvPr>
        </p:nvSpPr>
        <p:spPr>
          <a:xfrm>
            <a:off x="5690650" y="2054820"/>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count/avg price,</a:t>
            </a:r>
            <a:endParaRPr/>
          </a:p>
          <a:p>
            <a:pPr indent="0" lvl="0" marL="0" rtl="0" algn="l">
              <a:spcBef>
                <a:spcPts val="0"/>
              </a:spcBef>
              <a:spcAft>
                <a:spcPts val="0"/>
              </a:spcAft>
              <a:buNone/>
            </a:pPr>
            <a:r>
              <a:rPr lang="en"/>
              <a:t>heatmap (correlation)</a:t>
            </a:r>
            <a:endParaRPr>
              <a:solidFill>
                <a:schemeClr val="dk1"/>
              </a:solidFill>
              <a:latin typeface="Didact Gothic"/>
              <a:ea typeface="Didact Gothic"/>
              <a:cs typeface="Didact Gothic"/>
              <a:sym typeface="Didact Gothic"/>
            </a:endParaRPr>
          </a:p>
        </p:txBody>
      </p:sp>
      <p:sp>
        <p:nvSpPr>
          <p:cNvPr id="215" name="Google Shape;215;p32"/>
          <p:cNvSpPr txBox="1"/>
          <p:nvPr>
            <p:ph idx="4" type="title"/>
          </p:nvPr>
        </p:nvSpPr>
        <p:spPr>
          <a:xfrm>
            <a:off x="5690650" y="26376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Regression models</a:t>
            </a:r>
            <a:endParaRPr b="1">
              <a:solidFill>
                <a:schemeClr val="dk1"/>
              </a:solidFill>
            </a:endParaRPr>
          </a:p>
        </p:txBody>
      </p:sp>
      <p:sp>
        <p:nvSpPr>
          <p:cNvPr id="216" name="Google Shape;216;p32"/>
          <p:cNvSpPr txBox="1"/>
          <p:nvPr>
            <p:ph idx="14" type="subTitle"/>
          </p:nvPr>
        </p:nvSpPr>
        <p:spPr>
          <a:xfrm>
            <a:off x="5690650" y="2917148"/>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Linear Regression</a:t>
            </a:r>
            <a:endParaRPr/>
          </a:p>
          <a:p>
            <a:pPr indent="0" lvl="0" marL="0" rtl="0" algn="l">
              <a:spcBef>
                <a:spcPts val="0"/>
              </a:spcBef>
              <a:spcAft>
                <a:spcPts val="0"/>
              </a:spcAft>
              <a:buClr>
                <a:schemeClr val="dk1"/>
              </a:buClr>
              <a:buSzPts val="1100"/>
              <a:buFont typeface="Arial"/>
              <a:buNone/>
            </a:pPr>
            <a:r>
              <a:rPr lang="en"/>
              <a:t>Decision Tree</a:t>
            </a:r>
            <a:endParaRPr/>
          </a:p>
          <a:p>
            <a:pPr indent="0" lvl="0" marL="0" rtl="0" algn="l">
              <a:spcBef>
                <a:spcPts val="0"/>
              </a:spcBef>
              <a:spcAft>
                <a:spcPts val="0"/>
              </a:spcAft>
              <a:buClr>
                <a:schemeClr val="dk1"/>
              </a:buClr>
              <a:buSzPts val="1100"/>
              <a:buFont typeface="Arial"/>
              <a:buNone/>
            </a:pPr>
            <a:r>
              <a:rPr lang="en"/>
              <a:t>Random Forest</a:t>
            </a:r>
            <a:endParaRPr>
              <a:solidFill>
                <a:schemeClr val="dk1"/>
              </a:solidFill>
              <a:latin typeface="Didact Gothic"/>
              <a:ea typeface="Didact Gothic"/>
              <a:cs typeface="Didact Gothic"/>
              <a:sym typeface="Didact Gothic"/>
            </a:endParaRPr>
          </a:p>
        </p:txBody>
      </p:sp>
      <p:sp>
        <p:nvSpPr>
          <p:cNvPr id="217" name="Google Shape;217;p32"/>
          <p:cNvSpPr txBox="1"/>
          <p:nvPr>
            <p:ph idx="7" type="title"/>
          </p:nvPr>
        </p:nvSpPr>
        <p:spPr>
          <a:xfrm>
            <a:off x="5082246" y="1889818"/>
            <a:ext cx="684600" cy="2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03</a:t>
            </a:r>
            <a:endParaRPr b="1">
              <a:solidFill>
                <a:schemeClr val="dk1"/>
              </a:solidFill>
            </a:endParaRPr>
          </a:p>
        </p:txBody>
      </p:sp>
      <p:sp>
        <p:nvSpPr>
          <p:cNvPr id="218" name="Google Shape;218;p32"/>
          <p:cNvSpPr txBox="1"/>
          <p:nvPr>
            <p:ph idx="8" type="title"/>
          </p:nvPr>
        </p:nvSpPr>
        <p:spPr>
          <a:xfrm>
            <a:off x="5082246" y="2757740"/>
            <a:ext cx="684600" cy="2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04</a:t>
            </a:r>
            <a:endParaRPr b="1">
              <a:solidFill>
                <a:schemeClr val="dk1"/>
              </a:solidFill>
            </a:endParaRPr>
          </a:p>
        </p:txBody>
      </p:sp>
      <p:cxnSp>
        <p:nvCxnSpPr>
          <p:cNvPr id="219" name="Google Shape;219;p32"/>
          <p:cNvCxnSpPr/>
          <p:nvPr/>
        </p:nvCxnSpPr>
        <p:spPr>
          <a:xfrm>
            <a:off x="819525" y="3026005"/>
            <a:ext cx="647100" cy="0"/>
          </a:xfrm>
          <a:prstGeom prst="straightConnector1">
            <a:avLst/>
          </a:prstGeom>
          <a:noFill/>
          <a:ln cap="flat" cmpd="sng" w="19050">
            <a:solidFill>
              <a:schemeClr val="lt1"/>
            </a:solidFill>
            <a:prstDash val="solid"/>
            <a:round/>
            <a:headEnd len="med" w="med" type="none"/>
            <a:tailEnd len="med" w="med" type="none"/>
          </a:ln>
        </p:spPr>
      </p:cxnSp>
      <p:sp>
        <p:nvSpPr>
          <p:cNvPr id="220" name="Google Shape;220;p32"/>
          <p:cNvSpPr txBox="1"/>
          <p:nvPr>
            <p:ph idx="4" type="title"/>
          </p:nvPr>
        </p:nvSpPr>
        <p:spPr>
          <a:xfrm>
            <a:off x="5690650" y="3856875"/>
            <a:ext cx="3193800" cy="32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Classification models </a:t>
            </a:r>
            <a:endParaRPr b="1"/>
          </a:p>
          <a:p>
            <a:pPr indent="0" lvl="0" marL="0" rtl="0" algn="l">
              <a:spcBef>
                <a:spcPts val="0"/>
              </a:spcBef>
              <a:spcAft>
                <a:spcPts val="0"/>
              </a:spcAft>
              <a:buNone/>
            </a:pPr>
            <a:r>
              <a:rPr b="1" lang="en"/>
              <a:t>(Nlp sentiment analysis)</a:t>
            </a:r>
            <a:endParaRPr b="1"/>
          </a:p>
        </p:txBody>
      </p:sp>
      <p:sp>
        <p:nvSpPr>
          <p:cNvPr id="221" name="Google Shape;221;p32"/>
          <p:cNvSpPr txBox="1"/>
          <p:nvPr>
            <p:ph idx="14" type="subTitle"/>
          </p:nvPr>
        </p:nvSpPr>
        <p:spPr>
          <a:xfrm>
            <a:off x="5690650" y="4136348"/>
            <a:ext cx="2454000" cy="23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Logistic Regression</a:t>
            </a:r>
            <a:endParaRPr/>
          </a:p>
          <a:p>
            <a:pPr indent="0" lvl="0" marL="0" rtl="0" algn="l">
              <a:spcBef>
                <a:spcPts val="0"/>
              </a:spcBef>
              <a:spcAft>
                <a:spcPts val="0"/>
              </a:spcAft>
              <a:buClr>
                <a:schemeClr val="dk1"/>
              </a:buClr>
              <a:buSzPts val="1100"/>
              <a:buFont typeface="Arial"/>
              <a:buNone/>
            </a:pPr>
            <a:r>
              <a:rPr lang="en"/>
              <a:t>Naive Bayes</a:t>
            </a:r>
            <a:endParaRPr/>
          </a:p>
          <a:p>
            <a:pPr indent="0" lvl="0" marL="0" rtl="0" algn="l">
              <a:spcBef>
                <a:spcPts val="0"/>
              </a:spcBef>
              <a:spcAft>
                <a:spcPts val="0"/>
              </a:spcAft>
              <a:buClr>
                <a:schemeClr val="dk1"/>
              </a:buClr>
              <a:buSzPts val="1100"/>
              <a:buFont typeface="Arial"/>
              <a:buNone/>
            </a:pPr>
            <a:r>
              <a:rPr lang="en"/>
              <a:t>Random Forest</a:t>
            </a:r>
            <a:endParaRPr>
              <a:solidFill>
                <a:schemeClr val="dk1"/>
              </a:solidFill>
              <a:latin typeface="Didact Gothic"/>
              <a:ea typeface="Didact Gothic"/>
              <a:cs typeface="Didact Gothic"/>
              <a:sym typeface="Didact Gothic"/>
            </a:endParaRPr>
          </a:p>
        </p:txBody>
      </p:sp>
      <p:sp>
        <p:nvSpPr>
          <p:cNvPr id="222" name="Google Shape;222;p32"/>
          <p:cNvSpPr txBox="1"/>
          <p:nvPr>
            <p:ph idx="8" type="title"/>
          </p:nvPr>
        </p:nvSpPr>
        <p:spPr>
          <a:xfrm>
            <a:off x="5082246" y="3976940"/>
            <a:ext cx="684600" cy="29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rPr>
              <a:t>0</a:t>
            </a:r>
            <a:r>
              <a:rPr b="1" lang="en"/>
              <a:t>5</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226" name="Shape 226"/>
        <p:cNvGrpSpPr/>
        <p:nvPr/>
      </p:nvGrpSpPr>
      <p:grpSpPr>
        <a:xfrm>
          <a:off x="0" y="0"/>
          <a:ext cx="0" cy="0"/>
          <a:chOff x="0" y="0"/>
          <a:chExt cx="0" cy="0"/>
        </a:xfrm>
      </p:grpSpPr>
      <p:sp>
        <p:nvSpPr>
          <p:cNvPr id="227" name="Google Shape;227;p33"/>
          <p:cNvSpPr txBox="1"/>
          <p:nvPr>
            <p:ph type="title"/>
          </p:nvPr>
        </p:nvSpPr>
        <p:spPr>
          <a:xfrm>
            <a:off x="1194445" y="954017"/>
            <a:ext cx="6755100" cy="54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Selected columns (17/66)</a:t>
            </a:r>
            <a:endParaRPr sz="3000"/>
          </a:p>
        </p:txBody>
      </p:sp>
      <p:pic>
        <p:nvPicPr>
          <p:cNvPr id="228" name="Google Shape;228;p33"/>
          <p:cNvPicPr preferRelativeResize="0"/>
          <p:nvPr/>
        </p:nvPicPr>
        <p:blipFill>
          <a:blip r:embed="rId3">
            <a:alphaModFix/>
          </a:blip>
          <a:stretch>
            <a:fillRect/>
          </a:stretch>
        </p:blipFill>
        <p:spPr>
          <a:xfrm>
            <a:off x="152400" y="1652117"/>
            <a:ext cx="8839198" cy="699957"/>
          </a:xfrm>
          <a:prstGeom prst="rect">
            <a:avLst/>
          </a:prstGeom>
          <a:noFill/>
          <a:ln>
            <a:noFill/>
          </a:ln>
        </p:spPr>
      </p:pic>
      <p:pic>
        <p:nvPicPr>
          <p:cNvPr id="229" name="Google Shape;229;p33"/>
          <p:cNvPicPr preferRelativeResize="0"/>
          <p:nvPr/>
        </p:nvPicPr>
        <p:blipFill>
          <a:blip r:embed="rId4">
            <a:alphaModFix/>
          </a:blip>
          <a:stretch>
            <a:fillRect/>
          </a:stretch>
        </p:blipFill>
        <p:spPr>
          <a:xfrm>
            <a:off x="152400" y="2504475"/>
            <a:ext cx="8839199" cy="145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33" name="Shape 233"/>
        <p:cNvGrpSpPr/>
        <p:nvPr/>
      </p:nvGrpSpPr>
      <p:grpSpPr>
        <a:xfrm>
          <a:off x="0" y="0"/>
          <a:ext cx="0" cy="0"/>
          <a:chOff x="0" y="0"/>
          <a:chExt cx="0" cy="0"/>
        </a:xfrm>
      </p:grpSpPr>
      <p:sp>
        <p:nvSpPr>
          <p:cNvPr id="234" name="Google Shape;234;p34"/>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Data explore analysis</a:t>
            </a:r>
            <a:endParaRPr b="1" sz="2300"/>
          </a:p>
        </p:txBody>
      </p:sp>
      <p:sp>
        <p:nvSpPr>
          <p:cNvPr id="235" name="Google Shape;235;p34"/>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36" name="Google Shape;236;p34"/>
          <p:cNvSpPr txBox="1"/>
          <p:nvPr>
            <p:ph idx="1" type="subTitle"/>
          </p:nvPr>
        </p:nvSpPr>
        <p:spPr>
          <a:xfrm>
            <a:off x="734175" y="1166911"/>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p:txBody>
      </p:sp>
      <p:sp>
        <p:nvSpPr>
          <p:cNvPr id="237" name="Google Shape;237;p34"/>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38" name="Google Shape;238;p34"/>
          <p:cNvSpPr txBox="1"/>
          <p:nvPr>
            <p:ph idx="4" type="subTitle"/>
          </p:nvPr>
        </p:nvSpPr>
        <p:spPr>
          <a:xfrm>
            <a:off x="734175" y="3752347"/>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a:p>
            <a:pPr indent="0" lvl="0" marL="0" rtl="0" algn="ctr">
              <a:spcBef>
                <a:spcPts val="0"/>
              </a:spcBef>
              <a:spcAft>
                <a:spcPts val="0"/>
              </a:spcAft>
              <a:buNone/>
            </a:pPr>
            <a:r>
              <a:t/>
            </a:r>
            <a:endParaRPr/>
          </a:p>
        </p:txBody>
      </p:sp>
      <p:sp>
        <p:nvSpPr>
          <p:cNvPr id="239" name="Google Shape;239;p34"/>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40" name="Google Shape;240;p34"/>
          <p:cNvSpPr txBox="1"/>
          <p:nvPr>
            <p:ph idx="6" type="subTitle"/>
          </p:nvPr>
        </p:nvSpPr>
        <p:spPr>
          <a:xfrm>
            <a:off x="5677146" y="1166911"/>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a:p>
            <a:pPr indent="0" lvl="0" marL="0" rtl="0" algn="ctr">
              <a:spcBef>
                <a:spcPts val="0"/>
              </a:spcBef>
              <a:spcAft>
                <a:spcPts val="0"/>
              </a:spcAft>
              <a:buNone/>
            </a:pPr>
            <a:r>
              <a:t/>
            </a:r>
            <a:endParaRPr/>
          </a:p>
        </p:txBody>
      </p:sp>
      <p:sp>
        <p:nvSpPr>
          <p:cNvPr id="241" name="Google Shape;241;p34"/>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42" name="Google Shape;242;p34"/>
          <p:cNvSpPr txBox="1"/>
          <p:nvPr>
            <p:ph idx="8" type="subTitle"/>
          </p:nvPr>
        </p:nvSpPr>
        <p:spPr>
          <a:xfrm>
            <a:off x="5677146" y="3751902"/>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
            </a:r>
            <a:r>
              <a:rPr lang="en"/>
              <a:t>escription</a:t>
            </a:r>
            <a:endParaRPr/>
          </a:p>
          <a:p>
            <a:pPr indent="0" lvl="0" marL="0" rtl="0" algn="ctr">
              <a:spcBef>
                <a:spcPts val="0"/>
              </a:spcBef>
              <a:spcAft>
                <a:spcPts val="0"/>
              </a:spcAft>
              <a:buNone/>
            </a:pPr>
            <a:r>
              <a:t/>
            </a:r>
            <a:endParaRPr/>
          </a:p>
        </p:txBody>
      </p:sp>
      <p:sp>
        <p:nvSpPr>
          <p:cNvPr id="243" name="Google Shape;243;p34"/>
          <p:cNvSpPr/>
          <p:nvPr/>
        </p:nvSpPr>
        <p:spPr>
          <a:xfrm rot="10800000">
            <a:off x="1682775" y="573825"/>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4"/>
          <p:cNvSpPr/>
          <p:nvPr/>
        </p:nvSpPr>
        <p:spPr>
          <a:xfrm rot="10800000">
            <a:off x="1682775" y="3164300"/>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4"/>
          <p:cNvSpPr/>
          <p:nvPr/>
        </p:nvSpPr>
        <p:spPr>
          <a:xfrm rot="10800000">
            <a:off x="6625746" y="573825"/>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4"/>
          <p:cNvSpPr/>
          <p:nvPr/>
        </p:nvSpPr>
        <p:spPr>
          <a:xfrm rot="10800000">
            <a:off x="6625746" y="3164075"/>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34"/>
          <p:cNvCxnSpPr/>
          <p:nvPr/>
        </p:nvCxnSpPr>
        <p:spPr>
          <a:xfrm>
            <a:off x="-22525" y="2564950"/>
            <a:ext cx="2858700" cy="0"/>
          </a:xfrm>
          <a:prstGeom prst="straightConnector1">
            <a:avLst/>
          </a:prstGeom>
          <a:noFill/>
          <a:ln cap="flat" cmpd="sng" w="28575">
            <a:solidFill>
              <a:schemeClr val="dk1"/>
            </a:solidFill>
            <a:prstDash val="solid"/>
            <a:round/>
            <a:headEnd len="med" w="med" type="none"/>
            <a:tailEnd len="med" w="med" type="none"/>
          </a:ln>
        </p:spPr>
      </p:cxnSp>
      <p:cxnSp>
        <p:nvCxnSpPr>
          <p:cNvPr id="248" name="Google Shape;248;p34"/>
          <p:cNvCxnSpPr/>
          <p:nvPr/>
        </p:nvCxnSpPr>
        <p:spPr>
          <a:xfrm>
            <a:off x="6285300" y="2571750"/>
            <a:ext cx="2858700" cy="0"/>
          </a:xfrm>
          <a:prstGeom prst="straightConnector1">
            <a:avLst/>
          </a:prstGeom>
          <a:noFill/>
          <a:ln cap="flat" cmpd="sng" w="28575">
            <a:solidFill>
              <a:schemeClr val="dk1"/>
            </a:solidFill>
            <a:prstDash val="solid"/>
            <a:round/>
            <a:headEnd len="med" w="med" type="none"/>
            <a:tailEnd len="med" w="med" type="none"/>
          </a:ln>
        </p:spPr>
      </p:cxnSp>
      <p:cxnSp>
        <p:nvCxnSpPr>
          <p:cNvPr id="249" name="Google Shape;249;p34"/>
          <p:cNvCxnSpPr/>
          <p:nvPr/>
        </p:nvCxnSpPr>
        <p:spPr>
          <a:xfrm>
            <a:off x="4572000" y="3179625"/>
            <a:ext cx="0" cy="930900"/>
          </a:xfrm>
          <a:prstGeom prst="straightConnector1">
            <a:avLst/>
          </a:prstGeom>
          <a:noFill/>
          <a:ln cap="flat" cmpd="sng" w="28575">
            <a:solidFill>
              <a:schemeClr val="dk1"/>
            </a:solidFill>
            <a:prstDash val="solid"/>
            <a:round/>
            <a:headEnd len="med" w="med" type="none"/>
            <a:tailEnd len="med" w="med" type="none"/>
          </a:ln>
        </p:spPr>
      </p:cxnSp>
      <p:cxnSp>
        <p:nvCxnSpPr>
          <p:cNvPr id="250" name="Google Shape;250;p34"/>
          <p:cNvCxnSpPr/>
          <p:nvPr/>
        </p:nvCxnSpPr>
        <p:spPr>
          <a:xfrm>
            <a:off x="4572000" y="1276600"/>
            <a:ext cx="0" cy="930900"/>
          </a:xfrm>
          <a:prstGeom prst="straightConnector1">
            <a:avLst/>
          </a:prstGeom>
          <a:noFill/>
          <a:ln cap="flat" cmpd="sng" w="28575">
            <a:solidFill>
              <a:schemeClr val="dk1"/>
            </a:solidFill>
            <a:prstDash val="solid"/>
            <a:round/>
            <a:headEnd len="med" w="med" type="none"/>
            <a:tailEnd len="med" w="med" type="none"/>
          </a:ln>
        </p:spPr>
      </p:cxnSp>
      <p:pic>
        <p:nvPicPr>
          <p:cNvPr id="251" name="Google Shape;251;p34"/>
          <p:cNvPicPr preferRelativeResize="0"/>
          <p:nvPr/>
        </p:nvPicPr>
        <p:blipFill>
          <a:blip r:embed="rId3">
            <a:alphaModFix/>
          </a:blip>
          <a:stretch>
            <a:fillRect/>
          </a:stretch>
        </p:blipFill>
        <p:spPr>
          <a:xfrm>
            <a:off x="1207750" y="42700"/>
            <a:ext cx="3240552" cy="2409014"/>
          </a:xfrm>
          <a:prstGeom prst="rect">
            <a:avLst/>
          </a:prstGeom>
          <a:noFill/>
          <a:ln>
            <a:noFill/>
          </a:ln>
        </p:spPr>
      </p:pic>
      <p:pic>
        <p:nvPicPr>
          <p:cNvPr id="252" name="Google Shape;252;p34"/>
          <p:cNvPicPr preferRelativeResize="0"/>
          <p:nvPr/>
        </p:nvPicPr>
        <p:blipFill>
          <a:blip r:embed="rId4">
            <a:alphaModFix/>
          </a:blip>
          <a:stretch>
            <a:fillRect/>
          </a:stretch>
        </p:blipFill>
        <p:spPr>
          <a:xfrm>
            <a:off x="5856025" y="115075"/>
            <a:ext cx="3240550" cy="2356759"/>
          </a:xfrm>
          <a:prstGeom prst="rect">
            <a:avLst/>
          </a:prstGeom>
          <a:noFill/>
          <a:ln>
            <a:noFill/>
          </a:ln>
        </p:spPr>
      </p:pic>
      <p:pic>
        <p:nvPicPr>
          <p:cNvPr id="253" name="Google Shape;253;p34"/>
          <p:cNvPicPr preferRelativeResize="0"/>
          <p:nvPr/>
        </p:nvPicPr>
        <p:blipFill>
          <a:blip r:embed="rId5">
            <a:alphaModFix/>
          </a:blip>
          <a:stretch>
            <a:fillRect/>
          </a:stretch>
        </p:blipFill>
        <p:spPr>
          <a:xfrm>
            <a:off x="734166" y="2901700"/>
            <a:ext cx="3681359" cy="1908600"/>
          </a:xfrm>
          <a:prstGeom prst="rect">
            <a:avLst/>
          </a:prstGeom>
          <a:noFill/>
          <a:ln>
            <a:noFill/>
          </a:ln>
        </p:spPr>
      </p:pic>
      <p:pic>
        <p:nvPicPr>
          <p:cNvPr id="254" name="Google Shape;254;p34"/>
          <p:cNvPicPr preferRelativeResize="0"/>
          <p:nvPr/>
        </p:nvPicPr>
        <p:blipFill>
          <a:blip r:embed="rId6">
            <a:alphaModFix/>
          </a:blip>
          <a:stretch>
            <a:fillRect/>
          </a:stretch>
        </p:blipFill>
        <p:spPr>
          <a:xfrm>
            <a:off x="5807775" y="2850200"/>
            <a:ext cx="3288799" cy="2012501"/>
          </a:xfrm>
          <a:prstGeom prst="rect">
            <a:avLst/>
          </a:prstGeom>
          <a:noFill/>
          <a:ln>
            <a:noFill/>
          </a:ln>
        </p:spPr>
      </p:pic>
      <p:sp>
        <p:nvSpPr>
          <p:cNvPr id="255" name="Google Shape;255;p34"/>
          <p:cNvSpPr txBox="1"/>
          <p:nvPr/>
        </p:nvSpPr>
        <p:spPr>
          <a:xfrm>
            <a:off x="17450" y="17825"/>
            <a:ext cx="1103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Most of the vehicles used in the data were </a:t>
            </a:r>
            <a:r>
              <a:rPr lang="en" sz="1200">
                <a:latin typeface="Questrial"/>
                <a:ea typeface="Questrial"/>
                <a:cs typeface="Questrial"/>
                <a:sym typeface="Questrial"/>
              </a:rPr>
              <a:t>from the year - 2008-2020</a:t>
            </a:r>
            <a:endParaRPr sz="1200">
              <a:latin typeface="Questrial"/>
              <a:ea typeface="Questrial"/>
              <a:cs typeface="Questrial"/>
              <a:sym typeface="Questrial"/>
            </a:endParaRPr>
          </a:p>
        </p:txBody>
      </p:sp>
      <p:sp>
        <p:nvSpPr>
          <p:cNvPr id="256" name="Google Shape;256;p34"/>
          <p:cNvSpPr txBox="1"/>
          <p:nvPr/>
        </p:nvSpPr>
        <p:spPr>
          <a:xfrm>
            <a:off x="4704375" y="-33500"/>
            <a:ext cx="1103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However</a:t>
            </a:r>
            <a:r>
              <a:rPr lang="en" sz="1200">
                <a:latin typeface="Questrial"/>
                <a:ea typeface="Questrial"/>
                <a:cs typeface="Questrial"/>
                <a:sym typeface="Questrial"/>
              </a:rPr>
              <a:t>, the highest average price was of all the vehicles from 1960-1970</a:t>
            </a:r>
            <a:endParaRPr sz="1200">
              <a:latin typeface="Questrial"/>
              <a:ea typeface="Questrial"/>
              <a:cs typeface="Questrial"/>
              <a:sym typeface="Questrial"/>
            </a:endParaRPr>
          </a:p>
        </p:txBody>
      </p:sp>
      <p:sp>
        <p:nvSpPr>
          <p:cNvPr id="257" name="Google Shape;257;p34"/>
          <p:cNvSpPr txBox="1"/>
          <p:nvPr/>
        </p:nvSpPr>
        <p:spPr>
          <a:xfrm>
            <a:off x="755950" y="278475"/>
            <a:ext cx="5004600" cy="58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estrial"/>
              <a:ea typeface="Questrial"/>
              <a:cs typeface="Questrial"/>
              <a:sym typeface="Questrial"/>
            </a:endParaRPr>
          </a:p>
        </p:txBody>
      </p:sp>
      <p:sp>
        <p:nvSpPr>
          <p:cNvPr id="258" name="Google Shape;258;p34"/>
          <p:cNvSpPr txBox="1"/>
          <p:nvPr/>
        </p:nvSpPr>
        <p:spPr>
          <a:xfrm>
            <a:off x="17450" y="2907050"/>
            <a:ext cx="110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Most of the folks in the data did not have an accident.</a:t>
            </a:r>
            <a:endParaRPr sz="1200">
              <a:latin typeface="Questrial"/>
              <a:ea typeface="Questrial"/>
              <a:cs typeface="Questrial"/>
              <a:sym typeface="Questrial"/>
            </a:endParaRPr>
          </a:p>
        </p:txBody>
      </p:sp>
      <p:sp>
        <p:nvSpPr>
          <p:cNvPr id="259" name="Google Shape;259;p34"/>
          <p:cNvSpPr txBox="1"/>
          <p:nvPr/>
        </p:nvSpPr>
        <p:spPr>
          <a:xfrm>
            <a:off x="4648325" y="2940075"/>
            <a:ext cx="12078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The average price for cars that did not have accident were higher as they have a higher </a:t>
            </a:r>
            <a:r>
              <a:rPr lang="en" sz="1200">
                <a:latin typeface="Questrial"/>
                <a:ea typeface="Questrial"/>
                <a:cs typeface="Questrial"/>
                <a:sym typeface="Questrial"/>
              </a:rPr>
              <a:t>occurrence</a:t>
            </a:r>
            <a:r>
              <a:rPr lang="en" sz="1200">
                <a:latin typeface="Questrial"/>
                <a:ea typeface="Questrial"/>
                <a:cs typeface="Questrial"/>
                <a:sym typeface="Questrial"/>
              </a:rPr>
              <a:t>.</a:t>
            </a:r>
            <a:endParaRPr sz="1200">
              <a:latin typeface="Questrial"/>
              <a:ea typeface="Questrial"/>
              <a:cs typeface="Questrial"/>
              <a:sym typeface="Quest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263" name="Shape 263"/>
        <p:cNvGrpSpPr/>
        <p:nvPr/>
      </p:nvGrpSpPr>
      <p:grpSpPr>
        <a:xfrm>
          <a:off x="0" y="0"/>
          <a:ext cx="0" cy="0"/>
          <a:chOff x="0" y="0"/>
          <a:chExt cx="0" cy="0"/>
        </a:xfrm>
      </p:grpSpPr>
      <p:sp>
        <p:nvSpPr>
          <p:cNvPr id="264" name="Google Shape;264;p35"/>
          <p:cNvSpPr txBox="1"/>
          <p:nvPr>
            <p:ph type="title"/>
          </p:nvPr>
        </p:nvSpPr>
        <p:spPr>
          <a:xfrm>
            <a:off x="1383600" y="230745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Data explore analysis</a:t>
            </a:r>
            <a:endParaRPr b="1" sz="2300"/>
          </a:p>
        </p:txBody>
      </p:sp>
      <p:sp>
        <p:nvSpPr>
          <p:cNvPr id="265" name="Google Shape;265;p35"/>
          <p:cNvSpPr txBox="1"/>
          <p:nvPr>
            <p:ph idx="2" type="title"/>
          </p:nvPr>
        </p:nvSpPr>
        <p:spPr>
          <a:xfrm>
            <a:off x="1120875" y="8994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66" name="Google Shape;266;p35"/>
          <p:cNvSpPr txBox="1"/>
          <p:nvPr>
            <p:ph idx="1" type="subTitle"/>
          </p:nvPr>
        </p:nvSpPr>
        <p:spPr>
          <a:xfrm>
            <a:off x="734175" y="1166911"/>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p:txBody>
      </p:sp>
      <p:sp>
        <p:nvSpPr>
          <p:cNvPr id="267" name="Google Shape;267;p35"/>
          <p:cNvSpPr txBox="1"/>
          <p:nvPr>
            <p:ph idx="3" type="title"/>
          </p:nvPr>
        </p:nvSpPr>
        <p:spPr>
          <a:xfrm>
            <a:off x="1120875" y="34779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68" name="Google Shape;268;p35"/>
          <p:cNvSpPr txBox="1"/>
          <p:nvPr>
            <p:ph idx="4" type="subTitle"/>
          </p:nvPr>
        </p:nvSpPr>
        <p:spPr>
          <a:xfrm>
            <a:off x="734175" y="3752347"/>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a:p>
            <a:pPr indent="0" lvl="0" marL="0" rtl="0" algn="ctr">
              <a:spcBef>
                <a:spcPts val="0"/>
              </a:spcBef>
              <a:spcAft>
                <a:spcPts val="0"/>
              </a:spcAft>
              <a:buNone/>
            </a:pPr>
            <a:r>
              <a:t/>
            </a:r>
            <a:endParaRPr/>
          </a:p>
        </p:txBody>
      </p:sp>
      <p:sp>
        <p:nvSpPr>
          <p:cNvPr id="269" name="Google Shape;269;p35"/>
          <p:cNvSpPr txBox="1"/>
          <p:nvPr>
            <p:ph idx="5" type="title"/>
          </p:nvPr>
        </p:nvSpPr>
        <p:spPr>
          <a:xfrm>
            <a:off x="6063846" y="8994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70" name="Google Shape;270;p35"/>
          <p:cNvSpPr txBox="1"/>
          <p:nvPr>
            <p:ph idx="6" type="subTitle"/>
          </p:nvPr>
        </p:nvSpPr>
        <p:spPr>
          <a:xfrm>
            <a:off x="5677146" y="1166911"/>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a:p>
            <a:pPr indent="0" lvl="0" marL="0" rtl="0" algn="ctr">
              <a:spcBef>
                <a:spcPts val="0"/>
              </a:spcBef>
              <a:spcAft>
                <a:spcPts val="0"/>
              </a:spcAft>
              <a:buNone/>
            </a:pPr>
            <a:r>
              <a:t/>
            </a:r>
            <a:endParaRPr/>
          </a:p>
        </p:txBody>
      </p:sp>
      <p:sp>
        <p:nvSpPr>
          <p:cNvPr id="271" name="Google Shape;271;p35"/>
          <p:cNvSpPr txBox="1"/>
          <p:nvPr>
            <p:ph idx="7" type="title"/>
          </p:nvPr>
        </p:nvSpPr>
        <p:spPr>
          <a:xfrm>
            <a:off x="6063846" y="347812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image</a:t>
            </a:r>
            <a:endParaRPr b="1"/>
          </a:p>
        </p:txBody>
      </p:sp>
      <p:sp>
        <p:nvSpPr>
          <p:cNvPr id="272" name="Google Shape;272;p35"/>
          <p:cNvSpPr txBox="1"/>
          <p:nvPr>
            <p:ph idx="8" type="subTitle"/>
          </p:nvPr>
        </p:nvSpPr>
        <p:spPr>
          <a:xfrm>
            <a:off x="5677146" y="3751902"/>
            <a:ext cx="2732700" cy="20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description</a:t>
            </a:r>
            <a:endParaRPr/>
          </a:p>
          <a:p>
            <a:pPr indent="0" lvl="0" marL="0" rtl="0" algn="ctr">
              <a:spcBef>
                <a:spcPts val="0"/>
              </a:spcBef>
              <a:spcAft>
                <a:spcPts val="0"/>
              </a:spcAft>
              <a:buNone/>
            </a:pPr>
            <a:r>
              <a:t/>
            </a:r>
            <a:endParaRPr/>
          </a:p>
        </p:txBody>
      </p:sp>
      <p:sp>
        <p:nvSpPr>
          <p:cNvPr id="273" name="Google Shape;273;p35"/>
          <p:cNvSpPr/>
          <p:nvPr/>
        </p:nvSpPr>
        <p:spPr>
          <a:xfrm rot="10800000">
            <a:off x="1682775" y="573825"/>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p:nvPr/>
        </p:nvSpPr>
        <p:spPr>
          <a:xfrm rot="10800000">
            <a:off x="1682775" y="3164300"/>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p:nvPr/>
        </p:nvSpPr>
        <p:spPr>
          <a:xfrm rot="10800000">
            <a:off x="6625746" y="573825"/>
            <a:ext cx="835500" cy="2598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rot="10800000">
            <a:off x="6625746" y="3164075"/>
            <a:ext cx="835500" cy="2598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35"/>
          <p:cNvCxnSpPr/>
          <p:nvPr/>
        </p:nvCxnSpPr>
        <p:spPr>
          <a:xfrm>
            <a:off x="-22525" y="2564950"/>
            <a:ext cx="2858700" cy="0"/>
          </a:xfrm>
          <a:prstGeom prst="straightConnector1">
            <a:avLst/>
          </a:prstGeom>
          <a:noFill/>
          <a:ln cap="flat" cmpd="sng" w="28575">
            <a:solidFill>
              <a:schemeClr val="dk1"/>
            </a:solidFill>
            <a:prstDash val="solid"/>
            <a:round/>
            <a:headEnd len="med" w="med" type="none"/>
            <a:tailEnd len="med" w="med" type="none"/>
          </a:ln>
        </p:spPr>
      </p:cxnSp>
      <p:cxnSp>
        <p:nvCxnSpPr>
          <p:cNvPr id="278" name="Google Shape;278;p35"/>
          <p:cNvCxnSpPr/>
          <p:nvPr/>
        </p:nvCxnSpPr>
        <p:spPr>
          <a:xfrm>
            <a:off x="6285300" y="2571750"/>
            <a:ext cx="2858700" cy="0"/>
          </a:xfrm>
          <a:prstGeom prst="straightConnector1">
            <a:avLst/>
          </a:prstGeom>
          <a:noFill/>
          <a:ln cap="flat" cmpd="sng" w="28575">
            <a:solidFill>
              <a:schemeClr val="dk1"/>
            </a:solidFill>
            <a:prstDash val="solid"/>
            <a:round/>
            <a:headEnd len="med" w="med" type="none"/>
            <a:tailEnd len="med" w="med" type="none"/>
          </a:ln>
        </p:spPr>
      </p:cxnSp>
      <p:cxnSp>
        <p:nvCxnSpPr>
          <p:cNvPr id="279" name="Google Shape;279;p35"/>
          <p:cNvCxnSpPr/>
          <p:nvPr/>
        </p:nvCxnSpPr>
        <p:spPr>
          <a:xfrm>
            <a:off x="4572000" y="3179625"/>
            <a:ext cx="0" cy="930900"/>
          </a:xfrm>
          <a:prstGeom prst="straightConnector1">
            <a:avLst/>
          </a:prstGeom>
          <a:noFill/>
          <a:ln cap="flat" cmpd="sng" w="28575">
            <a:solidFill>
              <a:schemeClr val="dk1"/>
            </a:solidFill>
            <a:prstDash val="solid"/>
            <a:round/>
            <a:headEnd len="med" w="med" type="none"/>
            <a:tailEnd len="med" w="med" type="none"/>
          </a:ln>
        </p:spPr>
      </p:cxnSp>
      <p:cxnSp>
        <p:nvCxnSpPr>
          <p:cNvPr id="280" name="Google Shape;280;p35"/>
          <p:cNvCxnSpPr/>
          <p:nvPr/>
        </p:nvCxnSpPr>
        <p:spPr>
          <a:xfrm>
            <a:off x="4572000" y="1276600"/>
            <a:ext cx="0" cy="930900"/>
          </a:xfrm>
          <a:prstGeom prst="straightConnector1">
            <a:avLst/>
          </a:prstGeom>
          <a:noFill/>
          <a:ln cap="flat" cmpd="sng" w="28575">
            <a:solidFill>
              <a:schemeClr val="dk1"/>
            </a:solidFill>
            <a:prstDash val="solid"/>
            <a:round/>
            <a:headEnd len="med" w="med" type="none"/>
            <a:tailEnd len="med" w="med" type="none"/>
          </a:ln>
        </p:spPr>
      </p:cxnSp>
      <p:pic>
        <p:nvPicPr>
          <p:cNvPr id="281" name="Google Shape;281;p35"/>
          <p:cNvPicPr preferRelativeResize="0"/>
          <p:nvPr/>
        </p:nvPicPr>
        <p:blipFill>
          <a:blip r:embed="rId3">
            <a:alphaModFix/>
          </a:blip>
          <a:stretch>
            <a:fillRect/>
          </a:stretch>
        </p:blipFill>
        <p:spPr>
          <a:xfrm>
            <a:off x="1120875" y="69950"/>
            <a:ext cx="3421149" cy="2187400"/>
          </a:xfrm>
          <a:prstGeom prst="rect">
            <a:avLst/>
          </a:prstGeom>
          <a:noFill/>
          <a:ln>
            <a:noFill/>
          </a:ln>
        </p:spPr>
      </p:pic>
      <p:pic>
        <p:nvPicPr>
          <p:cNvPr id="282" name="Google Shape;282;p35"/>
          <p:cNvPicPr preferRelativeResize="0"/>
          <p:nvPr/>
        </p:nvPicPr>
        <p:blipFill>
          <a:blip r:embed="rId4">
            <a:alphaModFix/>
          </a:blip>
          <a:stretch>
            <a:fillRect/>
          </a:stretch>
        </p:blipFill>
        <p:spPr>
          <a:xfrm>
            <a:off x="5677150" y="0"/>
            <a:ext cx="3393550" cy="2417125"/>
          </a:xfrm>
          <a:prstGeom prst="rect">
            <a:avLst/>
          </a:prstGeom>
          <a:noFill/>
          <a:ln>
            <a:noFill/>
          </a:ln>
        </p:spPr>
      </p:pic>
      <p:pic>
        <p:nvPicPr>
          <p:cNvPr id="283" name="Google Shape;283;p35"/>
          <p:cNvPicPr preferRelativeResize="0"/>
          <p:nvPr/>
        </p:nvPicPr>
        <p:blipFill>
          <a:blip r:embed="rId5">
            <a:alphaModFix/>
          </a:blip>
          <a:stretch>
            <a:fillRect/>
          </a:stretch>
        </p:blipFill>
        <p:spPr>
          <a:xfrm>
            <a:off x="1216500" y="2772350"/>
            <a:ext cx="3307801" cy="2240275"/>
          </a:xfrm>
          <a:prstGeom prst="rect">
            <a:avLst/>
          </a:prstGeom>
          <a:noFill/>
          <a:ln>
            <a:noFill/>
          </a:ln>
        </p:spPr>
      </p:pic>
      <p:sp>
        <p:nvSpPr>
          <p:cNvPr id="284" name="Google Shape;284;p35"/>
          <p:cNvSpPr txBox="1"/>
          <p:nvPr/>
        </p:nvSpPr>
        <p:spPr>
          <a:xfrm>
            <a:off x="0" y="69950"/>
            <a:ext cx="1216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McLaren and Rolls Royce seem to have the highest average price and vehicles like Geo and Suzuki have the lowest average price.</a:t>
            </a:r>
            <a:endParaRPr sz="1200">
              <a:latin typeface="Questrial"/>
              <a:ea typeface="Questrial"/>
              <a:cs typeface="Questrial"/>
              <a:sym typeface="Questrial"/>
            </a:endParaRPr>
          </a:p>
        </p:txBody>
      </p:sp>
      <p:sp>
        <p:nvSpPr>
          <p:cNvPr id="285" name="Google Shape;285;p35"/>
          <p:cNvSpPr txBox="1"/>
          <p:nvPr/>
        </p:nvSpPr>
        <p:spPr>
          <a:xfrm>
            <a:off x="4751775" y="69938"/>
            <a:ext cx="1216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Ford and Chevrolet have the highest existence and vehicles like GMC, Kia, Dodge have the lowest.</a:t>
            </a:r>
            <a:endParaRPr sz="1200">
              <a:latin typeface="Questrial"/>
              <a:ea typeface="Questrial"/>
              <a:cs typeface="Questrial"/>
              <a:sym typeface="Questrial"/>
            </a:endParaRPr>
          </a:p>
        </p:txBody>
      </p:sp>
      <p:sp>
        <p:nvSpPr>
          <p:cNvPr id="286" name="Google Shape;286;p35"/>
          <p:cNvSpPr txBox="1"/>
          <p:nvPr/>
        </p:nvSpPr>
        <p:spPr>
          <a:xfrm>
            <a:off x="69450" y="2872538"/>
            <a:ext cx="1216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Leather interior has the highest average price and it could be an outlier as it seems to have a higher range than others.</a:t>
            </a:r>
            <a:endParaRPr sz="1200">
              <a:latin typeface="Questrial"/>
              <a:ea typeface="Questrial"/>
              <a:cs typeface="Questrial"/>
              <a:sym typeface="Questrial"/>
            </a:endParaRPr>
          </a:p>
        </p:txBody>
      </p:sp>
      <p:sp>
        <p:nvSpPr>
          <p:cNvPr id="287" name="Google Shape;287;p35"/>
          <p:cNvSpPr txBox="1"/>
          <p:nvPr/>
        </p:nvSpPr>
        <p:spPr>
          <a:xfrm>
            <a:off x="4757175" y="2879025"/>
            <a:ext cx="139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estrial"/>
                <a:ea typeface="Questrial"/>
                <a:cs typeface="Questrial"/>
                <a:sym typeface="Questrial"/>
              </a:rPr>
              <a:t>Average price of 2-</a:t>
            </a:r>
            <a:r>
              <a:rPr lang="en" sz="1200">
                <a:latin typeface="Questrial"/>
                <a:ea typeface="Questrial"/>
                <a:cs typeface="Questrial"/>
                <a:sym typeface="Questrial"/>
              </a:rPr>
              <a:t>seater</a:t>
            </a:r>
            <a:r>
              <a:rPr lang="en" sz="1200">
                <a:latin typeface="Questrial"/>
                <a:ea typeface="Questrial"/>
                <a:cs typeface="Questrial"/>
                <a:sym typeface="Questrial"/>
              </a:rPr>
              <a:t> cars are the highest. 8 seaters are </a:t>
            </a:r>
            <a:r>
              <a:rPr lang="en" sz="1200">
                <a:latin typeface="Questrial"/>
                <a:ea typeface="Questrial"/>
                <a:cs typeface="Questrial"/>
                <a:sym typeface="Questrial"/>
              </a:rPr>
              <a:t>fairly high also they could be vans and SUVs.</a:t>
            </a:r>
            <a:endParaRPr sz="800">
              <a:latin typeface="Questrial"/>
              <a:ea typeface="Questrial"/>
              <a:cs typeface="Questrial"/>
              <a:sym typeface="Questrial"/>
            </a:endParaRPr>
          </a:p>
        </p:txBody>
      </p:sp>
      <p:pic>
        <p:nvPicPr>
          <p:cNvPr id="288" name="Google Shape;288;p35"/>
          <p:cNvPicPr preferRelativeResize="0"/>
          <p:nvPr/>
        </p:nvPicPr>
        <p:blipFill>
          <a:blip r:embed="rId6">
            <a:alphaModFix/>
          </a:blip>
          <a:stretch>
            <a:fillRect/>
          </a:stretch>
        </p:blipFill>
        <p:spPr>
          <a:xfrm>
            <a:off x="7281025" y="4794000"/>
            <a:ext cx="1391775" cy="259800"/>
          </a:xfrm>
          <a:prstGeom prst="rect">
            <a:avLst/>
          </a:prstGeom>
          <a:noFill/>
          <a:ln>
            <a:noFill/>
          </a:ln>
        </p:spPr>
      </p:pic>
      <p:pic>
        <p:nvPicPr>
          <p:cNvPr id="289" name="Google Shape;289;p35"/>
          <p:cNvPicPr preferRelativeResize="0"/>
          <p:nvPr/>
        </p:nvPicPr>
        <p:blipFill>
          <a:blip r:embed="rId7">
            <a:alphaModFix/>
          </a:blip>
          <a:stretch>
            <a:fillRect/>
          </a:stretch>
        </p:blipFill>
        <p:spPr>
          <a:xfrm>
            <a:off x="6585825" y="2606600"/>
            <a:ext cx="2371925" cy="21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383600" y="245800"/>
            <a:ext cx="63768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Spatial distribution</a:t>
            </a:r>
            <a:endParaRPr/>
          </a:p>
        </p:txBody>
      </p:sp>
      <p:pic>
        <p:nvPicPr>
          <p:cNvPr id="295" name="Google Shape;295;p36"/>
          <p:cNvPicPr preferRelativeResize="0"/>
          <p:nvPr/>
        </p:nvPicPr>
        <p:blipFill>
          <a:blip r:embed="rId3">
            <a:alphaModFix/>
          </a:blip>
          <a:stretch>
            <a:fillRect/>
          </a:stretch>
        </p:blipFill>
        <p:spPr>
          <a:xfrm>
            <a:off x="74475" y="955125"/>
            <a:ext cx="5998300" cy="3316275"/>
          </a:xfrm>
          <a:prstGeom prst="rect">
            <a:avLst/>
          </a:prstGeom>
          <a:noFill/>
          <a:ln>
            <a:noFill/>
          </a:ln>
        </p:spPr>
      </p:pic>
      <p:sp>
        <p:nvSpPr>
          <p:cNvPr id="296" name="Google Shape;296;p36"/>
          <p:cNvSpPr txBox="1"/>
          <p:nvPr/>
        </p:nvSpPr>
        <p:spPr>
          <a:xfrm>
            <a:off x="6072775" y="1069800"/>
            <a:ext cx="28116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The Geo Distribution Map shows that the used cars for sale in this dataset are mostly located in the Northeastern United States.</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Thus, the trained models might be biased and inaccurate for predicting the car price in other locations other than the Northeast.</a:t>
            </a:r>
            <a:endParaRPr>
              <a:latin typeface="Questrial"/>
              <a:ea typeface="Questrial"/>
              <a:cs typeface="Questrial"/>
              <a:sym typeface="Questrial"/>
            </a:endParaRPr>
          </a:p>
          <a:p>
            <a:pPr indent="0" lvl="0" marL="0" rtl="0" algn="l">
              <a:spcBef>
                <a:spcPts val="0"/>
              </a:spcBef>
              <a:spcAft>
                <a:spcPts val="0"/>
              </a:spcAft>
              <a:buNone/>
            </a:pPr>
            <a:r>
              <a:t/>
            </a:r>
            <a:endParaRPr>
              <a:latin typeface="Questrial"/>
              <a:ea typeface="Questrial"/>
              <a:cs typeface="Questrial"/>
              <a:sym typeface="Quest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300" name="Shape 300"/>
        <p:cNvGrpSpPr/>
        <p:nvPr/>
      </p:nvGrpSpPr>
      <p:grpSpPr>
        <a:xfrm>
          <a:off x="0" y="0"/>
          <a:ext cx="0" cy="0"/>
          <a:chOff x="0" y="0"/>
          <a:chExt cx="0" cy="0"/>
        </a:xfrm>
      </p:grpSpPr>
      <p:sp>
        <p:nvSpPr>
          <p:cNvPr id="301" name="Google Shape;301;p37"/>
          <p:cNvSpPr txBox="1"/>
          <p:nvPr>
            <p:ph type="title"/>
          </p:nvPr>
        </p:nvSpPr>
        <p:spPr>
          <a:xfrm>
            <a:off x="892050" y="226075"/>
            <a:ext cx="73599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(correlation)</a:t>
            </a:r>
            <a:endParaRPr/>
          </a:p>
        </p:txBody>
      </p:sp>
      <p:sp>
        <p:nvSpPr>
          <p:cNvPr id="302" name="Google Shape;302;p37"/>
          <p:cNvSpPr txBox="1"/>
          <p:nvPr/>
        </p:nvSpPr>
        <p:spPr>
          <a:xfrm>
            <a:off x="1188036" y="2811316"/>
            <a:ext cx="9504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Julius Sans One"/>
              <a:ea typeface="Julius Sans One"/>
              <a:cs typeface="Julius Sans One"/>
              <a:sym typeface="Julius Sans One"/>
            </a:endParaRPr>
          </a:p>
        </p:txBody>
      </p:sp>
      <p:sp>
        <p:nvSpPr>
          <p:cNvPr id="303" name="Google Shape;303;p37"/>
          <p:cNvSpPr txBox="1"/>
          <p:nvPr/>
        </p:nvSpPr>
        <p:spPr>
          <a:xfrm>
            <a:off x="1183291" y="2773379"/>
            <a:ext cx="14556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a:solidFill>
                <a:schemeClr val="dk1"/>
              </a:solidFill>
              <a:latin typeface="Didact Gothic"/>
              <a:ea typeface="Didact Gothic"/>
              <a:cs typeface="Didact Gothic"/>
              <a:sym typeface="Didact Gothic"/>
            </a:endParaRPr>
          </a:p>
        </p:txBody>
      </p:sp>
      <p:sp>
        <p:nvSpPr>
          <p:cNvPr id="304" name="Google Shape;304;p37"/>
          <p:cNvSpPr txBox="1"/>
          <p:nvPr/>
        </p:nvSpPr>
        <p:spPr>
          <a:xfrm>
            <a:off x="1188036" y="3710372"/>
            <a:ext cx="950400" cy="2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Julius Sans One"/>
              <a:ea typeface="Julius Sans One"/>
              <a:cs typeface="Julius Sans One"/>
              <a:sym typeface="Julius Sans One"/>
            </a:endParaRPr>
          </a:p>
        </p:txBody>
      </p:sp>
      <p:sp>
        <p:nvSpPr>
          <p:cNvPr id="305" name="Google Shape;305;p37"/>
          <p:cNvSpPr txBox="1"/>
          <p:nvPr/>
        </p:nvSpPr>
        <p:spPr>
          <a:xfrm>
            <a:off x="1183291" y="3955417"/>
            <a:ext cx="14556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p:txBody>
      </p:sp>
      <p:sp>
        <p:nvSpPr>
          <p:cNvPr id="306" name="Google Shape;306;p37"/>
          <p:cNvSpPr/>
          <p:nvPr/>
        </p:nvSpPr>
        <p:spPr>
          <a:xfrm>
            <a:off x="1042371" y="2006529"/>
            <a:ext cx="141000" cy="14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07" name="Google Shape;307;p37"/>
          <p:cNvSpPr/>
          <p:nvPr/>
        </p:nvSpPr>
        <p:spPr>
          <a:xfrm>
            <a:off x="1042371" y="2916505"/>
            <a:ext cx="141000" cy="14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1042371" y="3808637"/>
            <a:ext cx="141000" cy="146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txBox="1"/>
          <p:nvPr/>
        </p:nvSpPr>
        <p:spPr>
          <a:xfrm>
            <a:off x="355225" y="2893342"/>
            <a:ext cx="550500" cy="2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1800">
              <a:solidFill>
                <a:schemeClr val="dk1"/>
              </a:solidFill>
              <a:latin typeface="Julius Sans One"/>
              <a:ea typeface="Julius Sans One"/>
              <a:cs typeface="Julius Sans One"/>
              <a:sym typeface="Julius Sans One"/>
            </a:endParaRPr>
          </a:p>
        </p:txBody>
      </p:sp>
      <p:cxnSp>
        <p:nvCxnSpPr>
          <p:cNvPr id="310" name="Google Shape;310;p37"/>
          <p:cNvCxnSpPr/>
          <p:nvPr/>
        </p:nvCxnSpPr>
        <p:spPr>
          <a:xfrm>
            <a:off x="1082519" y="1168413"/>
            <a:ext cx="647100" cy="0"/>
          </a:xfrm>
          <a:prstGeom prst="straightConnector1">
            <a:avLst/>
          </a:prstGeom>
          <a:noFill/>
          <a:ln cap="flat" cmpd="sng" w="19050">
            <a:solidFill>
              <a:schemeClr val="dk1"/>
            </a:solidFill>
            <a:prstDash val="solid"/>
            <a:round/>
            <a:headEnd len="med" w="med" type="none"/>
            <a:tailEnd len="med" w="med" type="none"/>
          </a:ln>
        </p:spPr>
      </p:cxnSp>
      <p:pic>
        <p:nvPicPr>
          <p:cNvPr id="311" name="Google Shape;311;p37"/>
          <p:cNvPicPr preferRelativeResize="0"/>
          <p:nvPr/>
        </p:nvPicPr>
        <p:blipFill>
          <a:blip r:embed="rId3">
            <a:alphaModFix/>
          </a:blip>
          <a:stretch>
            <a:fillRect/>
          </a:stretch>
        </p:blipFill>
        <p:spPr>
          <a:xfrm>
            <a:off x="106250" y="871425"/>
            <a:ext cx="6530925" cy="4229574"/>
          </a:xfrm>
          <a:prstGeom prst="rect">
            <a:avLst/>
          </a:prstGeom>
          <a:noFill/>
          <a:ln>
            <a:noFill/>
          </a:ln>
        </p:spPr>
      </p:pic>
      <p:sp>
        <p:nvSpPr>
          <p:cNvPr id="312" name="Google Shape;312;p37"/>
          <p:cNvSpPr txBox="1"/>
          <p:nvPr/>
        </p:nvSpPr>
        <p:spPr>
          <a:xfrm>
            <a:off x="6496675" y="963525"/>
            <a:ext cx="25434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"is new", "year", "length", and "width" features are  having a pretty strong positive correlation with price.</a:t>
            </a:r>
            <a:endParaRPr>
              <a:latin typeface="Questrial"/>
              <a:ea typeface="Questrial"/>
              <a:cs typeface="Questrial"/>
              <a:sym typeface="Questrial"/>
            </a:endParaRPr>
          </a:p>
          <a:p>
            <a:pPr indent="0" lvl="0" marL="457200" rtl="0" algn="l">
              <a:spcBef>
                <a:spcPts val="0"/>
              </a:spcBef>
              <a:spcAft>
                <a:spcPts val="0"/>
              </a:spcAft>
              <a:buNone/>
            </a:pPr>
            <a:r>
              <a:t/>
            </a:r>
            <a:endParaRPr>
              <a:latin typeface="Questrial"/>
              <a:ea typeface="Questrial"/>
              <a:cs typeface="Questrial"/>
              <a:sym typeface="Questrial"/>
            </a:endParaRPr>
          </a:p>
          <a:p>
            <a:pPr indent="-317500" lvl="0" marL="457200" rtl="0" algn="l">
              <a:spcBef>
                <a:spcPts val="0"/>
              </a:spcBef>
              <a:spcAft>
                <a:spcPts val="0"/>
              </a:spcAft>
              <a:buSzPts val="1400"/>
              <a:buFont typeface="Questrial"/>
              <a:buChar char="●"/>
            </a:pPr>
            <a:r>
              <a:rPr lang="en">
                <a:latin typeface="Questrial"/>
                <a:ea typeface="Questrial"/>
                <a:cs typeface="Questrial"/>
                <a:sym typeface="Questrial"/>
              </a:rPr>
              <a:t>"mileage" is having a strong negative correlation with price.</a:t>
            </a:r>
            <a:endParaRPr>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