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d Andreas" initials="FA" lastIdx="2" clrIdx="0">
    <p:extLst>
      <p:ext uri="{19B8F6BF-5375-455C-9EA6-DF929625EA0E}">
        <p15:presenceInfo xmlns:p15="http://schemas.microsoft.com/office/powerpoint/2012/main" userId="Fend Andr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FB054-97B4-4F02-B191-3EF68387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D2222B-84D2-4F2E-B2DF-A574E5E5E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EC48C-F9F4-4CB2-94AF-86A7D2A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4CE2B-12CE-4A9A-8E56-5FE38DB9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FCE1A9-CB94-40E9-967F-59F96AF8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31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AD953-3E26-471D-BF46-07660153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035EC4-7223-45B8-BD15-F9B5F5E1D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D1B87-92DF-4BD9-90A0-F87F3054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0FC22-9CEF-4F3A-8177-AF72AA4E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E4AC7-9AE1-4148-9D39-DDD016A1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93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D3CA12-BA66-4763-8035-B7C7E004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EC662-9EAD-4179-B888-02FBF85A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99910E-647A-4DE9-ABB8-CF49AFEE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8D7B6-0F1B-4157-97E4-E568C94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E48C7-6515-4BCC-B217-EF42FBED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11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E614-82FE-4D48-AC2F-F6C674EF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08B3-B564-42FB-B8F2-5276BF9A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D4CB-7A5B-4287-98E9-02569B3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296E4-0C66-4507-9F5C-C69F72D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1F553-99A9-47BA-BC46-2665236A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89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7949C-44B0-4FDC-BFAF-0FCF53BD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58B37-8C52-41FD-BAED-A3A05AF1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255E5-CFC4-49C7-B808-89C0F3FB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42C4B-BBC1-4950-B65A-9E66B30C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EF17C-46B8-4DBB-83AE-8E89AAC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9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4521F-B789-439F-AD36-79C27F51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20DE8-5EFD-402A-AFD7-58B79F9C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E7A9C-F8F8-4533-8CF0-AF071432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10C34D-E2EB-40C1-8848-416DF7E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1B390-C4C6-4C01-8D68-58601BBF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59B0E4-A37D-43F7-AD58-57BAC426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17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CA764-8D9A-46EA-B945-AD22F5FF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112C73-D07A-416D-AB9D-D52698E8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A3B9B-4D5D-4DC7-99B9-CB1D4292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B46EED-A36D-4478-9BC3-A238F2630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29458E-C251-424D-9D84-1951E3779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1B49A5-B859-43AC-B8AD-80F7C63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A372BD-C562-4089-BBBA-DEF36C28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46610-7E28-447A-BEDC-23D563EC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10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784B8-0CDD-4082-9036-0BEBE4D7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C7EAE1-96E1-44FE-8221-4D20C711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6D1867-4C4F-4479-A94B-1125EB58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D14261-9C41-40C5-B0F3-44562525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91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3DEF16-C07C-4E22-AE47-8F10164D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D3BED5-D41D-4154-9EAB-C3534C4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6F4D76-A1CE-4177-9A0E-6642BD1E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47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310EB-922F-40C7-BF23-76AA59AA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9FEF2-7B64-45DF-BAA1-390B8CE1C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0274C3-75D7-4491-A39D-7837E35AD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62030-8052-4254-98E7-2635CE39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0C90B-54C3-4A93-A5AA-66CA6868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39FB66-EB58-4BD5-A371-9801E96D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44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9C87-AEEE-44D2-B1AB-39E4716A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A5659E-224D-45AA-B5B7-7B1498DED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4CA36-1E75-4231-AE55-AAA7667AE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F5C19-F3D2-4A6E-A923-E5E6C9FE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B6C7B-3734-4C30-84F6-1BC4AED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33C311-32A8-4C86-B830-E6AEFFB6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886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8868FD-B98E-491F-8627-AF2F270A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E713F-EA45-4934-AC0B-DB58403F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0A8E7-26B8-4872-BAB6-7B3B2305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B4F6-89F7-48A8-82CD-5462414E042C}" type="datetimeFigureOut">
              <a:rPr lang="de-AT" smtClean="0"/>
              <a:t>14.12.2020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688B2-1EB4-455B-B8BA-A34A30E5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91AE5-A9FC-47E1-BE44-CCDBB6E7D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CD49-C6B4-4761-A38B-3E64501366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5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3C56-6C93-4A30-8EC1-91AC67D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Really</a:t>
            </a:r>
            <a:r>
              <a:rPr lang="de-AT" dirty="0"/>
              <a:t> Strange Chess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A47DBC-50F2-4C96-9856-2F6C7FBE9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412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4A6454EB-62B0-42B4-9F4E-FC21AC9C78EA}"/>
              </a:ext>
            </a:extLst>
          </p:cNvPr>
          <p:cNvGrpSpPr/>
          <p:nvPr/>
        </p:nvGrpSpPr>
        <p:grpSpPr>
          <a:xfrm>
            <a:off x="868681" y="2398221"/>
            <a:ext cx="3125584" cy="3095104"/>
            <a:chOff x="2223655" y="1234440"/>
            <a:chExt cx="3125584" cy="309510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29AE114-EC6D-48E3-B243-1C7879341F2B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31B2293-1F68-4756-9BA5-6E0C43D1C8A6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124DC3-0F82-499D-938F-1C44A3BAADC1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D85C368-A781-48E8-9518-16AFBEA609F6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2898EE5-5D8F-4620-9866-53554AE5467B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11A4879-45D0-4929-9F6C-241995B12EAC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DE74D3-FD14-4B01-94BD-5DCE7C75806B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18B85E-F9F2-4462-9CA6-F756210417CD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26CBD5-4FA5-4DB7-B272-55C8C4773C5A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AD122D5-0997-4562-B184-1D808C8C0AB6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C2DA705-524F-4DD4-87A3-7A379120B64E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E0BE22B-8A18-4313-AD2B-B6EC8EE9DBAF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D9EF1FB-B8D6-43BC-852B-CCD6F74B3EFA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5881139-1E59-466E-A443-D15A1400B5A1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FD2336-1D37-45BC-AFA8-2C2C9945ADFD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4134FDF-A890-4073-9A87-04718FFBAA62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AF49A5E-15CE-41A2-AFA8-A7FAB6BAB0FE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DCCCD46-46E4-4919-9A03-8295172E1C74}"/>
                </a:ext>
              </a:extLst>
            </p:cNvPr>
            <p:cNvSpPr/>
            <p:nvPr/>
          </p:nvSpPr>
          <p:spPr>
            <a:xfrm>
              <a:off x="2614353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6D86469-5937-4201-85EC-D558B695141A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1C70B98-B1B2-4B2E-B084-03BF26223430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B117FC0-73F9-4C6B-A093-F8E1687B5E16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C9D573-37F5-4B0F-B321-900FC26A7728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F7D918C-F788-4774-B051-F4FB335526AF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DF8A0DB-E9A3-4A8B-BB9E-20346A250BB8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0795BDF-D287-4071-B0C5-3BB9E3601399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3ED1B-786F-4AEB-BDCE-0F27FFF33E9B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9DF35E2-33C1-46A2-ABC3-CC6F65CD05FE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382B251-E901-47D6-95F6-30F050517A75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02A9499-1B55-4991-AC67-33C8C94EC210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C081478-8CD6-4FB9-96BA-5B874843A6AE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9DA8F3-4C1E-4674-8076-11AE152AE77B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4DF8193-A75F-45B8-86AB-57111F52D373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670471C-BE9F-4042-B770-0B5A18A239CE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3BA535-C731-4FEC-B9B7-D5D22C95E3CA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2E62910-4162-40C2-9488-4086AB50F53C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88D727E-79CE-4998-9879-A8BE4C1D4A85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5144A40-5329-4CA9-98E1-D4214EEA7FE4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2456BDF-81DE-47BC-ABDC-16BF2B8641B2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19F8BF1-870A-4AE2-B53D-C56122E407A0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6DAC9F0-CACB-430F-BA6E-906129C9602E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769ACAD-375A-4F10-A7E8-FD72D0454D6E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99B487A-1485-4A41-8484-EC42BFB0F699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8CDC926-FDEC-4F18-A930-91A474C5165C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19B5345-C707-4F2F-B953-DF943DA124E0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F3A777-0505-4F17-BD5C-0B8340178CB4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3365EDB-02E5-48F4-A7A8-14BD9C2C5913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DFE1CBC-6FF8-4FEE-8E6A-1FF006138F26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ECAA84A-CFD5-4D02-B54F-CBD806ED5C90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38EA9FB-D9E5-41EB-BE9E-0EF189588F50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C007165-C254-4482-87EB-5FF2430870A9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0F78DE2-5AF7-4A39-9191-82B48CF41045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4301C83-5279-4BDD-BABA-D581EFC2D437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6842B72-7A3A-4DD0-AF79-4D7B0741ED6A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812A969-F6B5-43F4-8E58-82FE7F319CDA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16C00962-89F4-4139-A508-F68C802A6BF4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4E1D127-7A62-428C-A01D-D3BD64E66799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8E38A21-3A0F-4642-A193-F1AF6F9C0705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F07293F-6361-457B-B3F0-0DD1E959CBD1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6825BD5-0817-41E2-9CDC-ECEAF6E3D231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AD1D479-35D0-4C0E-BB58-986865960F1D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3B528994-C748-4EC2-B034-B81476ED7C03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8BD7C3C-6CFA-4989-8501-64E7BBA76038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4662147-FD1D-4D35-9D9F-CB850739B930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ED86575-E2E5-4BC3-B0AF-644C44FED21B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7DC9246-B0E7-45FB-8567-20F11F822F94}"/>
              </a:ext>
            </a:extLst>
          </p:cNvPr>
          <p:cNvSpPr txBox="1"/>
          <p:nvPr/>
        </p:nvSpPr>
        <p:spPr>
          <a:xfrm>
            <a:off x="1354975" y="1737360"/>
            <a:ext cx="12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Base Board</a:t>
            </a:r>
          </a:p>
        </p:txBody>
      </p: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CD19D00B-043D-45AE-8418-C14957C0CC29}"/>
              </a:ext>
            </a:extLst>
          </p:cNvPr>
          <p:cNvGrpSpPr/>
          <p:nvPr/>
        </p:nvGrpSpPr>
        <p:grpSpPr>
          <a:xfrm>
            <a:off x="6773489" y="1794162"/>
            <a:ext cx="4300451" cy="4269970"/>
            <a:chOff x="6773489" y="1794162"/>
            <a:chExt cx="4300451" cy="4269970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B5330F1-DF9E-4C16-B841-8C8F721E61A6}"/>
                </a:ext>
              </a:extLst>
            </p:cNvPr>
            <p:cNvSpPr/>
            <p:nvPr/>
          </p:nvSpPr>
          <p:spPr>
            <a:xfrm>
              <a:off x="7164187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FF3FE67E-B5E4-4A7E-AC9A-5064958DB3CE}"/>
                </a:ext>
              </a:extLst>
            </p:cNvPr>
            <p:cNvSpPr/>
            <p:nvPr/>
          </p:nvSpPr>
          <p:spPr>
            <a:xfrm>
              <a:off x="7554885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FDD4B35-A172-4D6F-A364-D63431244F6C}"/>
                </a:ext>
              </a:extLst>
            </p:cNvPr>
            <p:cNvSpPr/>
            <p:nvPr/>
          </p:nvSpPr>
          <p:spPr>
            <a:xfrm>
              <a:off x="7945583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5512B5C-DCA2-4F95-942E-A1DA4D15A028}"/>
                </a:ext>
              </a:extLst>
            </p:cNvPr>
            <p:cNvSpPr/>
            <p:nvPr/>
          </p:nvSpPr>
          <p:spPr>
            <a:xfrm>
              <a:off x="8336281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7874ABC-E7FE-467B-B34C-4540358E8252}"/>
                </a:ext>
              </a:extLst>
            </p:cNvPr>
            <p:cNvSpPr/>
            <p:nvPr/>
          </p:nvSpPr>
          <p:spPr>
            <a:xfrm>
              <a:off x="8726979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63BD55C6-8E4B-4006-A983-1631FC01C3B8}"/>
                </a:ext>
              </a:extLst>
            </p:cNvPr>
            <p:cNvSpPr/>
            <p:nvPr/>
          </p:nvSpPr>
          <p:spPr>
            <a:xfrm>
              <a:off x="9117677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E36D076-CE4F-46B7-9F61-9A06187000E3}"/>
                </a:ext>
              </a:extLst>
            </p:cNvPr>
            <p:cNvSpPr/>
            <p:nvPr/>
          </p:nvSpPr>
          <p:spPr>
            <a:xfrm>
              <a:off x="9508375" y="257833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193092F3-337B-487A-9EE2-6E10E4E70921}"/>
                </a:ext>
              </a:extLst>
            </p:cNvPr>
            <p:cNvSpPr/>
            <p:nvPr/>
          </p:nvSpPr>
          <p:spPr>
            <a:xfrm>
              <a:off x="9899073" y="25783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ECA5204-BC17-4792-9B2C-2CC47B1115C6}"/>
                </a:ext>
              </a:extLst>
            </p:cNvPr>
            <p:cNvSpPr/>
            <p:nvPr/>
          </p:nvSpPr>
          <p:spPr>
            <a:xfrm>
              <a:off x="9899073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62F3864-63D3-4217-A3F5-8767BF8EFFC4}"/>
                </a:ext>
              </a:extLst>
            </p:cNvPr>
            <p:cNvSpPr/>
            <p:nvPr/>
          </p:nvSpPr>
          <p:spPr>
            <a:xfrm>
              <a:off x="7164187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82A0F7B1-E9DE-4324-96B3-82E79044DD44}"/>
                </a:ext>
              </a:extLst>
            </p:cNvPr>
            <p:cNvSpPr/>
            <p:nvPr/>
          </p:nvSpPr>
          <p:spPr>
            <a:xfrm>
              <a:off x="7554885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D44D3CCE-A362-43BF-B342-F5CBA82ED780}"/>
                </a:ext>
              </a:extLst>
            </p:cNvPr>
            <p:cNvSpPr/>
            <p:nvPr/>
          </p:nvSpPr>
          <p:spPr>
            <a:xfrm>
              <a:off x="7945583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07062205-BDD0-43D4-AD28-910F3E25D4E2}"/>
                </a:ext>
              </a:extLst>
            </p:cNvPr>
            <p:cNvSpPr/>
            <p:nvPr/>
          </p:nvSpPr>
          <p:spPr>
            <a:xfrm>
              <a:off x="8336281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E8EB5E3-89CA-47DB-AACD-FA884E452BCE}"/>
                </a:ext>
              </a:extLst>
            </p:cNvPr>
            <p:cNvSpPr/>
            <p:nvPr/>
          </p:nvSpPr>
          <p:spPr>
            <a:xfrm>
              <a:off x="8726979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8292DB1-46BB-4FEC-977A-2D028B16EC06}"/>
                </a:ext>
              </a:extLst>
            </p:cNvPr>
            <p:cNvSpPr/>
            <p:nvPr/>
          </p:nvSpPr>
          <p:spPr>
            <a:xfrm>
              <a:off x="9117677" y="296902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AA8F8BE8-82FA-42ED-889B-592D91D35469}"/>
                </a:ext>
              </a:extLst>
            </p:cNvPr>
            <p:cNvSpPr/>
            <p:nvPr/>
          </p:nvSpPr>
          <p:spPr>
            <a:xfrm>
              <a:off x="9508375" y="296902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5BA752DA-E6ED-44B5-8065-B98250730CDB}"/>
                </a:ext>
              </a:extLst>
            </p:cNvPr>
            <p:cNvSpPr/>
            <p:nvPr/>
          </p:nvSpPr>
          <p:spPr>
            <a:xfrm>
              <a:off x="7164187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845F93C-2FD3-4164-91ED-85FB3AA95DCA}"/>
                </a:ext>
              </a:extLst>
            </p:cNvPr>
            <p:cNvSpPr/>
            <p:nvPr/>
          </p:nvSpPr>
          <p:spPr>
            <a:xfrm>
              <a:off x="7554885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9795279A-B3A8-4B18-9472-9AE33BC7725A}"/>
                </a:ext>
              </a:extLst>
            </p:cNvPr>
            <p:cNvSpPr/>
            <p:nvPr/>
          </p:nvSpPr>
          <p:spPr>
            <a:xfrm>
              <a:off x="7945583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A926FA36-140D-47F2-BAAF-47F9AA29F5AE}"/>
                </a:ext>
              </a:extLst>
            </p:cNvPr>
            <p:cNvSpPr/>
            <p:nvPr/>
          </p:nvSpPr>
          <p:spPr>
            <a:xfrm>
              <a:off x="8336281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AF170780-1D9D-49C3-B7A1-63BB9BA75C7D}"/>
                </a:ext>
              </a:extLst>
            </p:cNvPr>
            <p:cNvSpPr/>
            <p:nvPr/>
          </p:nvSpPr>
          <p:spPr>
            <a:xfrm>
              <a:off x="8726979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9D883090-3005-45AD-BE75-7880FABB5EA5}"/>
                </a:ext>
              </a:extLst>
            </p:cNvPr>
            <p:cNvSpPr/>
            <p:nvPr/>
          </p:nvSpPr>
          <p:spPr>
            <a:xfrm>
              <a:off x="9117677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E8E553D5-A36D-4DE9-BE11-E9D196DB00C1}"/>
                </a:ext>
              </a:extLst>
            </p:cNvPr>
            <p:cNvSpPr/>
            <p:nvPr/>
          </p:nvSpPr>
          <p:spPr>
            <a:xfrm>
              <a:off x="9508375" y="335972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0A495783-A780-493E-B217-9E3C5F7F52CA}"/>
                </a:ext>
              </a:extLst>
            </p:cNvPr>
            <p:cNvSpPr/>
            <p:nvPr/>
          </p:nvSpPr>
          <p:spPr>
            <a:xfrm>
              <a:off x="9899073" y="335972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20F7B61F-9E54-49AB-BB67-2E3F89A64D61}"/>
                </a:ext>
              </a:extLst>
            </p:cNvPr>
            <p:cNvSpPr/>
            <p:nvPr/>
          </p:nvSpPr>
          <p:spPr>
            <a:xfrm>
              <a:off x="9899073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133192C1-6325-4E12-BA43-CC31C2E22546}"/>
                </a:ext>
              </a:extLst>
            </p:cNvPr>
            <p:cNvSpPr/>
            <p:nvPr/>
          </p:nvSpPr>
          <p:spPr>
            <a:xfrm>
              <a:off x="7164187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93BFC6F-3444-4DBC-89CC-28F5F760059A}"/>
                </a:ext>
              </a:extLst>
            </p:cNvPr>
            <p:cNvSpPr/>
            <p:nvPr/>
          </p:nvSpPr>
          <p:spPr>
            <a:xfrm>
              <a:off x="7554885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4A47CAD8-E304-447E-BC26-3D87CE9FFB08}"/>
                </a:ext>
              </a:extLst>
            </p:cNvPr>
            <p:cNvSpPr/>
            <p:nvPr/>
          </p:nvSpPr>
          <p:spPr>
            <a:xfrm>
              <a:off x="7945583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0D532D4-B1D5-403D-8005-BF0D2A4AA4E7}"/>
                </a:ext>
              </a:extLst>
            </p:cNvPr>
            <p:cNvSpPr/>
            <p:nvPr/>
          </p:nvSpPr>
          <p:spPr>
            <a:xfrm>
              <a:off x="8336281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4D47251-C36A-4E5F-9984-9A44D7382E02}"/>
                </a:ext>
              </a:extLst>
            </p:cNvPr>
            <p:cNvSpPr/>
            <p:nvPr/>
          </p:nvSpPr>
          <p:spPr>
            <a:xfrm>
              <a:off x="8726979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D92B4245-BCEB-4B8F-81E6-BB724CEB2CCD}"/>
                </a:ext>
              </a:extLst>
            </p:cNvPr>
            <p:cNvSpPr/>
            <p:nvPr/>
          </p:nvSpPr>
          <p:spPr>
            <a:xfrm>
              <a:off x="9117677" y="375042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23136365-F8CA-4E90-B825-F2EC1030E43A}"/>
                </a:ext>
              </a:extLst>
            </p:cNvPr>
            <p:cNvSpPr/>
            <p:nvPr/>
          </p:nvSpPr>
          <p:spPr>
            <a:xfrm>
              <a:off x="9508375" y="375042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DDC6B0B-8521-4846-AAD9-12439C4982C2}"/>
                </a:ext>
              </a:extLst>
            </p:cNvPr>
            <p:cNvSpPr/>
            <p:nvPr/>
          </p:nvSpPr>
          <p:spPr>
            <a:xfrm>
              <a:off x="7164187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9081083A-D695-45EE-BB26-97F49398FC4C}"/>
                </a:ext>
              </a:extLst>
            </p:cNvPr>
            <p:cNvSpPr/>
            <p:nvPr/>
          </p:nvSpPr>
          <p:spPr>
            <a:xfrm>
              <a:off x="7554885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628C06A-0736-4FC3-9ECD-0AA4CD7B2D99}"/>
                </a:ext>
              </a:extLst>
            </p:cNvPr>
            <p:cNvSpPr/>
            <p:nvPr/>
          </p:nvSpPr>
          <p:spPr>
            <a:xfrm>
              <a:off x="7945583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C6926B9-23C9-48EE-8E28-A2082F0E4AE8}"/>
                </a:ext>
              </a:extLst>
            </p:cNvPr>
            <p:cNvSpPr/>
            <p:nvPr/>
          </p:nvSpPr>
          <p:spPr>
            <a:xfrm>
              <a:off x="8336281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5F2C0F3E-6FEB-4C59-A3E1-282765DE0151}"/>
                </a:ext>
              </a:extLst>
            </p:cNvPr>
            <p:cNvSpPr/>
            <p:nvPr/>
          </p:nvSpPr>
          <p:spPr>
            <a:xfrm>
              <a:off x="8726979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3EAE2C8A-E719-49A4-B276-67B4242AA681}"/>
                </a:ext>
              </a:extLst>
            </p:cNvPr>
            <p:cNvSpPr/>
            <p:nvPr/>
          </p:nvSpPr>
          <p:spPr>
            <a:xfrm>
              <a:off x="9117677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41EA167-9AF3-4A75-853F-211FB74B3D5E}"/>
                </a:ext>
              </a:extLst>
            </p:cNvPr>
            <p:cNvSpPr/>
            <p:nvPr/>
          </p:nvSpPr>
          <p:spPr>
            <a:xfrm>
              <a:off x="9508375" y="411064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BCEF43FD-F7B8-4181-9A10-52EAE5D341A7}"/>
                </a:ext>
              </a:extLst>
            </p:cNvPr>
            <p:cNvSpPr/>
            <p:nvPr/>
          </p:nvSpPr>
          <p:spPr>
            <a:xfrm>
              <a:off x="9899073" y="4110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346E5133-FD6A-43EB-A165-BE47B4460C98}"/>
                </a:ext>
              </a:extLst>
            </p:cNvPr>
            <p:cNvSpPr/>
            <p:nvPr/>
          </p:nvSpPr>
          <p:spPr>
            <a:xfrm>
              <a:off x="9899073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0F58C66A-F467-4F04-A013-60B5BDB9E8E2}"/>
                </a:ext>
              </a:extLst>
            </p:cNvPr>
            <p:cNvSpPr/>
            <p:nvPr/>
          </p:nvSpPr>
          <p:spPr>
            <a:xfrm>
              <a:off x="7164187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5E345527-40C0-4CE9-979B-D61F6188E273}"/>
                </a:ext>
              </a:extLst>
            </p:cNvPr>
            <p:cNvSpPr/>
            <p:nvPr/>
          </p:nvSpPr>
          <p:spPr>
            <a:xfrm>
              <a:off x="7554885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9FA7657-FBAC-4321-AABD-2101A0522F23}"/>
                </a:ext>
              </a:extLst>
            </p:cNvPr>
            <p:cNvSpPr/>
            <p:nvPr/>
          </p:nvSpPr>
          <p:spPr>
            <a:xfrm>
              <a:off x="7945583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07D563AF-17B2-474E-9D2E-A9A866FAC928}"/>
                </a:ext>
              </a:extLst>
            </p:cNvPr>
            <p:cNvSpPr/>
            <p:nvPr/>
          </p:nvSpPr>
          <p:spPr>
            <a:xfrm>
              <a:off x="8336281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1E134CAE-8AA7-4CDB-B356-2531CF1BDC9A}"/>
                </a:ext>
              </a:extLst>
            </p:cNvPr>
            <p:cNvSpPr/>
            <p:nvPr/>
          </p:nvSpPr>
          <p:spPr>
            <a:xfrm>
              <a:off x="8726979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5724265C-B251-4B76-938C-ADCBA6C32B40}"/>
                </a:ext>
              </a:extLst>
            </p:cNvPr>
            <p:cNvSpPr/>
            <p:nvPr/>
          </p:nvSpPr>
          <p:spPr>
            <a:xfrm>
              <a:off x="9117677" y="4501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271BA596-C831-404B-AB82-1712DB3CE463}"/>
                </a:ext>
              </a:extLst>
            </p:cNvPr>
            <p:cNvSpPr/>
            <p:nvPr/>
          </p:nvSpPr>
          <p:spPr>
            <a:xfrm>
              <a:off x="9508375" y="45013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FBE3566D-0434-407C-AF53-AE85185E01F5}"/>
                </a:ext>
              </a:extLst>
            </p:cNvPr>
            <p:cNvSpPr/>
            <p:nvPr/>
          </p:nvSpPr>
          <p:spPr>
            <a:xfrm>
              <a:off x="7164187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6BA4E122-E65A-49D2-ADDE-B6E964E0EF0B}"/>
                </a:ext>
              </a:extLst>
            </p:cNvPr>
            <p:cNvSpPr/>
            <p:nvPr/>
          </p:nvSpPr>
          <p:spPr>
            <a:xfrm>
              <a:off x="7554885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E36DC6D6-0F89-48CA-86D5-5D1451E17205}"/>
                </a:ext>
              </a:extLst>
            </p:cNvPr>
            <p:cNvSpPr/>
            <p:nvPr/>
          </p:nvSpPr>
          <p:spPr>
            <a:xfrm>
              <a:off x="7945583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6DFB10AB-9B43-4362-B732-8400ECC5DE42}"/>
                </a:ext>
              </a:extLst>
            </p:cNvPr>
            <p:cNvSpPr/>
            <p:nvPr/>
          </p:nvSpPr>
          <p:spPr>
            <a:xfrm>
              <a:off x="8336281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B78583F7-E60C-42B2-8384-FCE1F41B5383}"/>
                </a:ext>
              </a:extLst>
            </p:cNvPr>
            <p:cNvSpPr/>
            <p:nvPr/>
          </p:nvSpPr>
          <p:spPr>
            <a:xfrm>
              <a:off x="8726979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A9F8D08D-A9AB-4901-874F-FC81869C51AC}"/>
                </a:ext>
              </a:extLst>
            </p:cNvPr>
            <p:cNvSpPr/>
            <p:nvPr/>
          </p:nvSpPr>
          <p:spPr>
            <a:xfrm>
              <a:off x="9117677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B70B02B-6897-4534-AD5C-CF9DFFE4B782}"/>
                </a:ext>
              </a:extLst>
            </p:cNvPr>
            <p:cNvSpPr/>
            <p:nvPr/>
          </p:nvSpPr>
          <p:spPr>
            <a:xfrm>
              <a:off x="9508375" y="48920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F3BC19B6-B77E-442C-9461-CC2B932567EA}"/>
                </a:ext>
              </a:extLst>
            </p:cNvPr>
            <p:cNvSpPr/>
            <p:nvPr/>
          </p:nvSpPr>
          <p:spPr>
            <a:xfrm>
              <a:off x="9899073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DD88512-7E76-438D-8692-0FDD506CE919}"/>
                </a:ext>
              </a:extLst>
            </p:cNvPr>
            <p:cNvSpPr/>
            <p:nvPr/>
          </p:nvSpPr>
          <p:spPr>
            <a:xfrm>
              <a:off x="9899073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A23FA3D0-9606-4AB0-A7AB-354A5100B0A0}"/>
                </a:ext>
              </a:extLst>
            </p:cNvPr>
            <p:cNvSpPr/>
            <p:nvPr/>
          </p:nvSpPr>
          <p:spPr>
            <a:xfrm>
              <a:off x="7164187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2692CD51-F6DF-49BF-9BC0-C3A2DC202612}"/>
                </a:ext>
              </a:extLst>
            </p:cNvPr>
            <p:cNvSpPr/>
            <p:nvPr/>
          </p:nvSpPr>
          <p:spPr>
            <a:xfrm>
              <a:off x="7554885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16566F90-C833-4664-B6E1-46088D4825B1}"/>
                </a:ext>
              </a:extLst>
            </p:cNvPr>
            <p:cNvSpPr/>
            <p:nvPr/>
          </p:nvSpPr>
          <p:spPr>
            <a:xfrm>
              <a:off x="7945583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93C9454-F060-45CA-94F4-22FEB5E20ACA}"/>
                </a:ext>
              </a:extLst>
            </p:cNvPr>
            <p:cNvSpPr/>
            <p:nvPr/>
          </p:nvSpPr>
          <p:spPr>
            <a:xfrm>
              <a:off x="8336281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F954C281-A3F4-4875-AD09-287D7C9B9221}"/>
                </a:ext>
              </a:extLst>
            </p:cNvPr>
            <p:cNvSpPr/>
            <p:nvPr/>
          </p:nvSpPr>
          <p:spPr>
            <a:xfrm>
              <a:off x="8726979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44589643-4743-499A-B266-0846090B9D4F}"/>
                </a:ext>
              </a:extLst>
            </p:cNvPr>
            <p:cNvSpPr/>
            <p:nvPr/>
          </p:nvSpPr>
          <p:spPr>
            <a:xfrm>
              <a:off x="9117677" y="52827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E946624-8148-4D28-8F81-93665C4F54F2}"/>
                </a:ext>
              </a:extLst>
            </p:cNvPr>
            <p:cNvSpPr/>
            <p:nvPr/>
          </p:nvSpPr>
          <p:spPr>
            <a:xfrm>
              <a:off x="9508375" y="52827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1A5B8BB-56B9-45F1-9390-24603DD506BE}"/>
                </a:ext>
              </a:extLst>
            </p:cNvPr>
            <p:cNvSpPr/>
            <p:nvPr/>
          </p:nvSpPr>
          <p:spPr>
            <a:xfrm>
              <a:off x="6773489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5A362CCE-8C9B-42EA-84D7-6FE505BCADB1}"/>
                </a:ext>
              </a:extLst>
            </p:cNvPr>
            <p:cNvSpPr/>
            <p:nvPr/>
          </p:nvSpPr>
          <p:spPr>
            <a:xfrm>
              <a:off x="6773489" y="410509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911F9866-A412-4735-8102-035BCAFAB292}"/>
                </a:ext>
              </a:extLst>
            </p:cNvPr>
            <p:cNvSpPr/>
            <p:nvPr/>
          </p:nvSpPr>
          <p:spPr>
            <a:xfrm>
              <a:off x="6773489" y="335695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5655476E-7A1D-4286-8AF2-4F646E7B4A95}"/>
                </a:ext>
              </a:extLst>
            </p:cNvPr>
            <p:cNvSpPr/>
            <p:nvPr/>
          </p:nvSpPr>
          <p:spPr>
            <a:xfrm>
              <a:off x="9899073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4271E4B5-1DF1-463E-84CA-39609BB2ADFD}"/>
                </a:ext>
              </a:extLst>
            </p:cNvPr>
            <p:cNvSpPr/>
            <p:nvPr/>
          </p:nvSpPr>
          <p:spPr>
            <a:xfrm>
              <a:off x="7164187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702B9AB-D478-4102-AEA5-6E52A224F4EB}"/>
                </a:ext>
              </a:extLst>
            </p:cNvPr>
            <p:cNvSpPr/>
            <p:nvPr/>
          </p:nvSpPr>
          <p:spPr>
            <a:xfrm>
              <a:off x="7554885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8BAAAC15-5E03-47C4-BB5A-8E9ABE9E6FA2}"/>
                </a:ext>
              </a:extLst>
            </p:cNvPr>
            <p:cNvSpPr/>
            <p:nvPr/>
          </p:nvSpPr>
          <p:spPr>
            <a:xfrm>
              <a:off x="7945583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B2081C44-5A25-4A7B-8E78-B857BE9B15E2}"/>
                </a:ext>
              </a:extLst>
            </p:cNvPr>
            <p:cNvSpPr/>
            <p:nvPr/>
          </p:nvSpPr>
          <p:spPr>
            <a:xfrm>
              <a:off x="8336281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6C9BCCC-00D4-4433-8A54-6E0EA9255962}"/>
                </a:ext>
              </a:extLst>
            </p:cNvPr>
            <p:cNvSpPr/>
            <p:nvPr/>
          </p:nvSpPr>
          <p:spPr>
            <a:xfrm>
              <a:off x="8726979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5E8672AA-2060-4921-8111-6D2481025666}"/>
                </a:ext>
              </a:extLst>
            </p:cNvPr>
            <p:cNvSpPr/>
            <p:nvPr/>
          </p:nvSpPr>
          <p:spPr>
            <a:xfrm>
              <a:off x="9117677" y="218486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1972BA77-0EA0-45D5-9954-2A2B6A154B54}"/>
                </a:ext>
              </a:extLst>
            </p:cNvPr>
            <p:cNvSpPr/>
            <p:nvPr/>
          </p:nvSpPr>
          <p:spPr>
            <a:xfrm>
              <a:off x="9508375" y="218486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9294520A-6F6D-4CF4-BEE5-910D4AA359D5}"/>
                </a:ext>
              </a:extLst>
            </p:cNvPr>
            <p:cNvSpPr/>
            <p:nvPr/>
          </p:nvSpPr>
          <p:spPr>
            <a:xfrm>
              <a:off x="6773489" y="257694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F96C769-4062-4AB9-975C-17F7658E1E60}"/>
                </a:ext>
              </a:extLst>
            </p:cNvPr>
            <p:cNvSpPr/>
            <p:nvPr/>
          </p:nvSpPr>
          <p:spPr>
            <a:xfrm>
              <a:off x="7554193" y="17955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DE311164-3241-4D7C-9627-85CF48C551E2}"/>
                </a:ext>
              </a:extLst>
            </p:cNvPr>
            <p:cNvSpPr/>
            <p:nvPr/>
          </p:nvSpPr>
          <p:spPr>
            <a:xfrm>
              <a:off x="8334897" y="179416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8A391FC-8F6D-4AAC-9F98-6670745A8C07}"/>
                </a:ext>
              </a:extLst>
            </p:cNvPr>
            <p:cNvSpPr/>
            <p:nvPr/>
          </p:nvSpPr>
          <p:spPr>
            <a:xfrm>
              <a:off x="9116985" y="1799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C6C967F-F52D-4768-9362-F352DA8D01EE}"/>
                </a:ext>
              </a:extLst>
            </p:cNvPr>
            <p:cNvSpPr/>
            <p:nvPr/>
          </p:nvSpPr>
          <p:spPr>
            <a:xfrm>
              <a:off x="9897689" y="179554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6684D3B2-22F4-4445-80F8-54DC5DF38924}"/>
                </a:ext>
              </a:extLst>
            </p:cNvPr>
            <p:cNvSpPr/>
            <p:nvPr/>
          </p:nvSpPr>
          <p:spPr>
            <a:xfrm>
              <a:off x="10289771" y="257694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7C530C6E-86DC-4845-8693-AB6E53B04036}"/>
                </a:ext>
              </a:extLst>
            </p:cNvPr>
            <p:cNvSpPr/>
            <p:nvPr/>
          </p:nvSpPr>
          <p:spPr>
            <a:xfrm>
              <a:off x="10289771" y="2967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268D3D8A-C8E5-426B-A86E-18876174784D}"/>
                </a:ext>
              </a:extLst>
            </p:cNvPr>
            <p:cNvSpPr/>
            <p:nvPr/>
          </p:nvSpPr>
          <p:spPr>
            <a:xfrm>
              <a:off x="10289771" y="33583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82CFA5EF-4E7F-46D2-B313-4E9F189BC7D1}"/>
                </a:ext>
              </a:extLst>
            </p:cNvPr>
            <p:cNvSpPr/>
            <p:nvPr/>
          </p:nvSpPr>
          <p:spPr>
            <a:xfrm>
              <a:off x="10289771" y="3749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4FD0824C-C42B-4C6C-A615-1A881879206B}"/>
                </a:ext>
              </a:extLst>
            </p:cNvPr>
            <p:cNvSpPr/>
            <p:nvPr/>
          </p:nvSpPr>
          <p:spPr>
            <a:xfrm>
              <a:off x="10289771" y="410925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D9F046F2-0C2B-40B5-9928-B8F6E9758369}"/>
                </a:ext>
              </a:extLst>
            </p:cNvPr>
            <p:cNvSpPr/>
            <p:nvPr/>
          </p:nvSpPr>
          <p:spPr>
            <a:xfrm>
              <a:off x="10289771" y="449995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E6C001CC-C4C5-47E0-B491-54066A26A26D}"/>
                </a:ext>
              </a:extLst>
            </p:cNvPr>
            <p:cNvSpPr/>
            <p:nvPr/>
          </p:nvSpPr>
          <p:spPr>
            <a:xfrm>
              <a:off x="10289771" y="48906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109D3D32-596E-47D9-ACE8-4A9D0F68F5DE}"/>
                </a:ext>
              </a:extLst>
            </p:cNvPr>
            <p:cNvSpPr/>
            <p:nvPr/>
          </p:nvSpPr>
          <p:spPr>
            <a:xfrm>
              <a:off x="10289771" y="218347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A09FAD08-0408-49B7-8C69-03B7383D963E}"/>
                </a:ext>
              </a:extLst>
            </p:cNvPr>
            <p:cNvSpPr/>
            <p:nvPr/>
          </p:nvSpPr>
          <p:spPr>
            <a:xfrm>
              <a:off x="10683242" y="48920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00CBB610-F7A6-4B49-BCFD-7E908B62B8A8}"/>
                </a:ext>
              </a:extLst>
            </p:cNvPr>
            <p:cNvSpPr/>
            <p:nvPr/>
          </p:nvSpPr>
          <p:spPr>
            <a:xfrm>
              <a:off x="10683242" y="410509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8D50161E-5A88-4459-AC5C-15DC29D99C81}"/>
                </a:ext>
              </a:extLst>
            </p:cNvPr>
            <p:cNvSpPr/>
            <p:nvPr/>
          </p:nvSpPr>
          <p:spPr>
            <a:xfrm>
              <a:off x="10683242" y="335695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59FBC396-8924-4CEC-BD27-564C4BABBCAD}"/>
                </a:ext>
              </a:extLst>
            </p:cNvPr>
            <p:cNvSpPr/>
            <p:nvPr/>
          </p:nvSpPr>
          <p:spPr>
            <a:xfrm>
              <a:off x="10683242" y="257694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7C850528-AE05-4F2C-80D9-8951ADA0C50A}"/>
                </a:ext>
              </a:extLst>
            </p:cNvPr>
            <p:cNvSpPr/>
            <p:nvPr/>
          </p:nvSpPr>
          <p:spPr>
            <a:xfrm>
              <a:off x="10291154" y="527719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B518B9D-63FF-493B-931A-FF210B9F9EEA}"/>
                </a:ext>
              </a:extLst>
            </p:cNvPr>
            <p:cNvSpPr/>
            <p:nvPr/>
          </p:nvSpPr>
          <p:spPr>
            <a:xfrm>
              <a:off x="7554193" y="566928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7A374FD2-955C-4E46-80EC-C0C0618A2A0F}"/>
                </a:ext>
              </a:extLst>
            </p:cNvPr>
            <p:cNvSpPr/>
            <p:nvPr/>
          </p:nvSpPr>
          <p:spPr>
            <a:xfrm>
              <a:off x="8334897" y="566789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3CD3AD56-C88F-406B-9352-01E31C820E27}"/>
                </a:ext>
              </a:extLst>
            </p:cNvPr>
            <p:cNvSpPr/>
            <p:nvPr/>
          </p:nvSpPr>
          <p:spPr>
            <a:xfrm>
              <a:off x="9116985" y="56734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6ED688B8-C4E8-434D-A7A1-894CFB4AE560}"/>
                </a:ext>
              </a:extLst>
            </p:cNvPr>
            <p:cNvSpPr/>
            <p:nvPr/>
          </p:nvSpPr>
          <p:spPr>
            <a:xfrm>
              <a:off x="9897689" y="566927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70" name="Textfeld 169">
            <a:extLst>
              <a:ext uri="{FF2B5EF4-FFF2-40B4-BE49-F238E27FC236}">
                <a16:creationId xmlns:a16="http://schemas.microsoft.com/office/drawing/2014/main" id="{83BC58C9-BBE9-4E88-8E3B-AF872525A3A3}"/>
              </a:ext>
            </a:extLst>
          </p:cNvPr>
          <p:cNvSpPr txBox="1"/>
          <p:nvPr/>
        </p:nvSpPr>
        <p:spPr>
          <a:xfrm>
            <a:off x="8340141" y="995339"/>
            <a:ext cx="14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Socket Board</a:t>
            </a:r>
          </a:p>
        </p:txBody>
      </p:sp>
    </p:spTree>
    <p:extLst>
      <p:ext uri="{BB962C8B-B14F-4D97-AF65-F5344CB8AC3E}">
        <p14:creationId xmlns:p14="http://schemas.microsoft.com/office/powerpoint/2010/main" val="292652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77C5ADD6-39D9-4AA9-952E-53D42CB108FB}"/>
              </a:ext>
            </a:extLst>
          </p:cNvPr>
          <p:cNvGrpSpPr/>
          <p:nvPr/>
        </p:nvGrpSpPr>
        <p:grpSpPr>
          <a:xfrm>
            <a:off x="829889" y="1760911"/>
            <a:ext cx="4300451" cy="4269970"/>
            <a:chOff x="829889" y="1760911"/>
            <a:chExt cx="4300451" cy="426997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2E1E840-AEFB-4142-869F-A16BC8F768CF}"/>
                </a:ext>
              </a:extLst>
            </p:cNvPr>
            <p:cNvSpPr/>
            <p:nvPr/>
          </p:nvSpPr>
          <p:spPr>
            <a:xfrm>
              <a:off x="1220587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D418CD3A-C0B7-40A1-83B5-7E4AFF396A8A}"/>
                </a:ext>
              </a:extLst>
            </p:cNvPr>
            <p:cNvSpPr/>
            <p:nvPr/>
          </p:nvSpPr>
          <p:spPr>
            <a:xfrm>
              <a:off x="1611285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33BCF1-82FB-40D9-989E-528285DD80D4}"/>
                </a:ext>
              </a:extLst>
            </p:cNvPr>
            <p:cNvSpPr/>
            <p:nvPr/>
          </p:nvSpPr>
          <p:spPr>
            <a:xfrm>
              <a:off x="2001983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396CD18-C91A-4D0C-AA14-52B90F13C8CC}"/>
                </a:ext>
              </a:extLst>
            </p:cNvPr>
            <p:cNvSpPr/>
            <p:nvPr/>
          </p:nvSpPr>
          <p:spPr>
            <a:xfrm>
              <a:off x="2392681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E8DBA36-F172-4C92-AC39-6DD684130ED9}"/>
                </a:ext>
              </a:extLst>
            </p:cNvPr>
            <p:cNvSpPr/>
            <p:nvPr/>
          </p:nvSpPr>
          <p:spPr>
            <a:xfrm>
              <a:off x="2783379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CF59C3B-76B7-45AD-81E9-078058A43521}"/>
                </a:ext>
              </a:extLst>
            </p:cNvPr>
            <p:cNvSpPr/>
            <p:nvPr/>
          </p:nvSpPr>
          <p:spPr>
            <a:xfrm>
              <a:off x="3174077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C5D40D2-D1BA-4ADB-B2F5-0D574DC19D49}"/>
                </a:ext>
              </a:extLst>
            </p:cNvPr>
            <p:cNvSpPr/>
            <p:nvPr/>
          </p:nvSpPr>
          <p:spPr>
            <a:xfrm>
              <a:off x="3564775" y="254507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11447DC-6D9A-4B13-B6ED-77E79AEC8F4B}"/>
                </a:ext>
              </a:extLst>
            </p:cNvPr>
            <p:cNvSpPr/>
            <p:nvPr/>
          </p:nvSpPr>
          <p:spPr>
            <a:xfrm>
              <a:off x="3955473" y="254507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F66D1E-966D-487B-A08D-B5F94267F526}"/>
                </a:ext>
              </a:extLst>
            </p:cNvPr>
            <p:cNvSpPr/>
            <p:nvPr/>
          </p:nvSpPr>
          <p:spPr>
            <a:xfrm>
              <a:off x="3955473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FFDA2EA-51A3-4D78-AD94-662F3A22B81F}"/>
                </a:ext>
              </a:extLst>
            </p:cNvPr>
            <p:cNvSpPr/>
            <p:nvPr/>
          </p:nvSpPr>
          <p:spPr>
            <a:xfrm>
              <a:off x="1220587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05BB062-1654-431F-9F26-8297A08BFB65}"/>
                </a:ext>
              </a:extLst>
            </p:cNvPr>
            <p:cNvSpPr/>
            <p:nvPr/>
          </p:nvSpPr>
          <p:spPr>
            <a:xfrm>
              <a:off x="1611285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886FDC3-2990-4829-B848-B26588174464}"/>
                </a:ext>
              </a:extLst>
            </p:cNvPr>
            <p:cNvSpPr/>
            <p:nvPr/>
          </p:nvSpPr>
          <p:spPr>
            <a:xfrm>
              <a:off x="2001983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7548095-1F65-4E12-A0E6-C7E175277552}"/>
                </a:ext>
              </a:extLst>
            </p:cNvPr>
            <p:cNvSpPr/>
            <p:nvPr/>
          </p:nvSpPr>
          <p:spPr>
            <a:xfrm>
              <a:off x="2392681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CD60654-BC9F-4B2C-9ED5-1E69921181CC}"/>
                </a:ext>
              </a:extLst>
            </p:cNvPr>
            <p:cNvSpPr/>
            <p:nvPr/>
          </p:nvSpPr>
          <p:spPr>
            <a:xfrm>
              <a:off x="2783379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AEDCE59-E73B-418E-867B-47438DD6CF3A}"/>
                </a:ext>
              </a:extLst>
            </p:cNvPr>
            <p:cNvSpPr/>
            <p:nvPr/>
          </p:nvSpPr>
          <p:spPr>
            <a:xfrm>
              <a:off x="3174077" y="293577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B79910C-B97B-4045-9D5F-A2CCBC769BE7}"/>
                </a:ext>
              </a:extLst>
            </p:cNvPr>
            <p:cNvSpPr/>
            <p:nvPr/>
          </p:nvSpPr>
          <p:spPr>
            <a:xfrm>
              <a:off x="3564775" y="293577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CE39AD4-8629-4706-B65E-7DE2A1DA9948}"/>
                </a:ext>
              </a:extLst>
            </p:cNvPr>
            <p:cNvSpPr/>
            <p:nvPr/>
          </p:nvSpPr>
          <p:spPr>
            <a:xfrm>
              <a:off x="1220587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444CCCD6-0307-492B-9038-7BD7D5F28E98}"/>
                </a:ext>
              </a:extLst>
            </p:cNvPr>
            <p:cNvSpPr/>
            <p:nvPr/>
          </p:nvSpPr>
          <p:spPr>
            <a:xfrm>
              <a:off x="1611285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7D43127-03AB-4329-8D97-BB1023C92316}"/>
                </a:ext>
              </a:extLst>
            </p:cNvPr>
            <p:cNvSpPr/>
            <p:nvPr/>
          </p:nvSpPr>
          <p:spPr>
            <a:xfrm>
              <a:off x="2001983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9DB394D-0FD3-4DB8-828C-3C375240DB2B}"/>
                </a:ext>
              </a:extLst>
            </p:cNvPr>
            <p:cNvSpPr/>
            <p:nvPr/>
          </p:nvSpPr>
          <p:spPr>
            <a:xfrm>
              <a:off x="2392681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2A17DFE-F58E-4955-A176-99BF686FBCC0}"/>
                </a:ext>
              </a:extLst>
            </p:cNvPr>
            <p:cNvSpPr/>
            <p:nvPr/>
          </p:nvSpPr>
          <p:spPr>
            <a:xfrm>
              <a:off x="2783379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CC3FC6C-E1D0-4817-B3F1-7C930790315D}"/>
                </a:ext>
              </a:extLst>
            </p:cNvPr>
            <p:cNvSpPr/>
            <p:nvPr/>
          </p:nvSpPr>
          <p:spPr>
            <a:xfrm>
              <a:off x="3174077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22C56B0-9C18-472B-91B7-2CA662ADC00A}"/>
                </a:ext>
              </a:extLst>
            </p:cNvPr>
            <p:cNvSpPr/>
            <p:nvPr/>
          </p:nvSpPr>
          <p:spPr>
            <a:xfrm>
              <a:off x="3564775" y="332647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8B552F3-74D8-4F6F-BCE0-CBA2E0103BEE}"/>
                </a:ext>
              </a:extLst>
            </p:cNvPr>
            <p:cNvSpPr/>
            <p:nvPr/>
          </p:nvSpPr>
          <p:spPr>
            <a:xfrm>
              <a:off x="3955473" y="332647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2CC4047-D887-42EE-BBAF-1BDEE25D6821}"/>
                </a:ext>
              </a:extLst>
            </p:cNvPr>
            <p:cNvSpPr/>
            <p:nvPr/>
          </p:nvSpPr>
          <p:spPr>
            <a:xfrm>
              <a:off x="3955473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83B8D6E-CEDC-4395-AB6F-42E61D3049F4}"/>
                </a:ext>
              </a:extLst>
            </p:cNvPr>
            <p:cNvSpPr/>
            <p:nvPr/>
          </p:nvSpPr>
          <p:spPr>
            <a:xfrm>
              <a:off x="1220587" y="371717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F173700-702B-4CAF-96CD-EFA05FCAA8AA}"/>
                </a:ext>
              </a:extLst>
            </p:cNvPr>
            <p:cNvSpPr/>
            <p:nvPr/>
          </p:nvSpPr>
          <p:spPr>
            <a:xfrm>
              <a:off x="1611285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CB2AEBB-4DFA-4EF6-91F3-FBDDEDFC5600}"/>
                </a:ext>
              </a:extLst>
            </p:cNvPr>
            <p:cNvSpPr/>
            <p:nvPr/>
          </p:nvSpPr>
          <p:spPr>
            <a:xfrm>
              <a:off x="2001983" y="371717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17103C9A-B19F-4D58-BDBC-A138F599EF77}"/>
                </a:ext>
              </a:extLst>
            </p:cNvPr>
            <p:cNvSpPr/>
            <p:nvPr/>
          </p:nvSpPr>
          <p:spPr>
            <a:xfrm>
              <a:off x="2392681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2BED576-2386-405A-BFA1-F4353BF84D81}"/>
                </a:ext>
              </a:extLst>
            </p:cNvPr>
            <p:cNvSpPr/>
            <p:nvPr/>
          </p:nvSpPr>
          <p:spPr>
            <a:xfrm>
              <a:off x="3174077" y="371717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26E10E4-98AB-4FD4-9D66-41F4625E30C3}"/>
                </a:ext>
              </a:extLst>
            </p:cNvPr>
            <p:cNvSpPr/>
            <p:nvPr/>
          </p:nvSpPr>
          <p:spPr>
            <a:xfrm>
              <a:off x="3564775" y="371717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F94BB19-58C6-4B5C-A3E5-94A9F865AD46}"/>
                </a:ext>
              </a:extLst>
            </p:cNvPr>
            <p:cNvSpPr/>
            <p:nvPr/>
          </p:nvSpPr>
          <p:spPr>
            <a:xfrm>
              <a:off x="1220587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E7C19FE-0579-49B1-AA52-C71F2E5B3970}"/>
                </a:ext>
              </a:extLst>
            </p:cNvPr>
            <p:cNvSpPr/>
            <p:nvPr/>
          </p:nvSpPr>
          <p:spPr>
            <a:xfrm>
              <a:off x="1611285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DEFBC31-7FF0-40CC-8D4C-321B2AB527E8}"/>
                </a:ext>
              </a:extLst>
            </p:cNvPr>
            <p:cNvSpPr/>
            <p:nvPr/>
          </p:nvSpPr>
          <p:spPr>
            <a:xfrm>
              <a:off x="2001983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7C68341-ED3D-4389-91D7-EAE25586BC25}"/>
                </a:ext>
              </a:extLst>
            </p:cNvPr>
            <p:cNvSpPr/>
            <p:nvPr/>
          </p:nvSpPr>
          <p:spPr>
            <a:xfrm>
              <a:off x="2392681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5967D1D-F226-4250-940A-22952352EB12}"/>
                </a:ext>
              </a:extLst>
            </p:cNvPr>
            <p:cNvSpPr/>
            <p:nvPr/>
          </p:nvSpPr>
          <p:spPr>
            <a:xfrm>
              <a:off x="2783379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3FD1FF1-F9AC-44A3-B66E-DDAABA3FA062}"/>
                </a:ext>
              </a:extLst>
            </p:cNvPr>
            <p:cNvSpPr/>
            <p:nvPr/>
          </p:nvSpPr>
          <p:spPr>
            <a:xfrm>
              <a:off x="3174077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74EEDA3-B5FA-41EE-A611-7170FDFFBD76}"/>
                </a:ext>
              </a:extLst>
            </p:cNvPr>
            <p:cNvSpPr/>
            <p:nvPr/>
          </p:nvSpPr>
          <p:spPr>
            <a:xfrm>
              <a:off x="3564775" y="407739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001C51B-BC12-4D8F-A10F-573FC064773B}"/>
                </a:ext>
              </a:extLst>
            </p:cNvPr>
            <p:cNvSpPr/>
            <p:nvPr/>
          </p:nvSpPr>
          <p:spPr>
            <a:xfrm>
              <a:off x="3955473" y="4077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CC2DCE5-8733-406B-89B9-3E26D47A8A18}"/>
                </a:ext>
              </a:extLst>
            </p:cNvPr>
            <p:cNvSpPr/>
            <p:nvPr/>
          </p:nvSpPr>
          <p:spPr>
            <a:xfrm>
              <a:off x="3955473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4BE89DE-ABE2-4C43-84D7-FDE4FD49C422}"/>
                </a:ext>
              </a:extLst>
            </p:cNvPr>
            <p:cNvSpPr/>
            <p:nvPr/>
          </p:nvSpPr>
          <p:spPr>
            <a:xfrm>
              <a:off x="1220587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4F607E1-4DFF-4514-84A0-7427E297A80D}"/>
                </a:ext>
              </a:extLst>
            </p:cNvPr>
            <p:cNvSpPr/>
            <p:nvPr/>
          </p:nvSpPr>
          <p:spPr>
            <a:xfrm>
              <a:off x="1611285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7EB347A-710A-4C02-981F-F17947A9A413}"/>
                </a:ext>
              </a:extLst>
            </p:cNvPr>
            <p:cNvSpPr/>
            <p:nvPr/>
          </p:nvSpPr>
          <p:spPr>
            <a:xfrm>
              <a:off x="2001983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784CE862-F948-4287-B336-CBF9B8DA2844}"/>
                </a:ext>
              </a:extLst>
            </p:cNvPr>
            <p:cNvSpPr/>
            <p:nvPr/>
          </p:nvSpPr>
          <p:spPr>
            <a:xfrm>
              <a:off x="2392681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C3876AC4-81CD-42D9-BDDA-4991D3A02094}"/>
                </a:ext>
              </a:extLst>
            </p:cNvPr>
            <p:cNvSpPr/>
            <p:nvPr/>
          </p:nvSpPr>
          <p:spPr>
            <a:xfrm>
              <a:off x="2783379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11D7F8D2-5CD9-46E4-AD17-8E4B920C6670}"/>
                </a:ext>
              </a:extLst>
            </p:cNvPr>
            <p:cNvSpPr/>
            <p:nvPr/>
          </p:nvSpPr>
          <p:spPr>
            <a:xfrm>
              <a:off x="3174077" y="4468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5E4D8D1-08BD-42A2-89F4-28F751EB99B1}"/>
                </a:ext>
              </a:extLst>
            </p:cNvPr>
            <p:cNvSpPr/>
            <p:nvPr/>
          </p:nvSpPr>
          <p:spPr>
            <a:xfrm>
              <a:off x="3564775" y="446808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6204DDC-A936-482A-AFDE-FA4617B569B1}"/>
                </a:ext>
              </a:extLst>
            </p:cNvPr>
            <p:cNvSpPr/>
            <p:nvPr/>
          </p:nvSpPr>
          <p:spPr>
            <a:xfrm>
              <a:off x="1220587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F4290DE-D163-4251-969A-F5F4012A8C57}"/>
                </a:ext>
              </a:extLst>
            </p:cNvPr>
            <p:cNvSpPr/>
            <p:nvPr/>
          </p:nvSpPr>
          <p:spPr>
            <a:xfrm>
              <a:off x="1611285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BD12B8C1-886A-44FC-A736-509561197705}"/>
                </a:ext>
              </a:extLst>
            </p:cNvPr>
            <p:cNvSpPr/>
            <p:nvPr/>
          </p:nvSpPr>
          <p:spPr>
            <a:xfrm>
              <a:off x="2001983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9F5FBD2-8AA8-4863-90F8-FBDE621A5BB0}"/>
                </a:ext>
              </a:extLst>
            </p:cNvPr>
            <p:cNvSpPr/>
            <p:nvPr/>
          </p:nvSpPr>
          <p:spPr>
            <a:xfrm>
              <a:off x="2392681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3AB0EC1-CD89-4094-9E65-7F45C906D086}"/>
                </a:ext>
              </a:extLst>
            </p:cNvPr>
            <p:cNvSpPr/>
            <p:nvPr/>
          </p:nvSpPr>
          <p:spPr>
            <a:xfrm>
              <a:off x="2783379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608CD91-3ED6-4238-9775-8DEE207641E4}"/>
                </a:ext>
              </a:extLst>
            </p:cNvPr>
            <p:cNvSpPr/>
            <p:nvPr/>
          </p:nvSpPr>
          <p:spPr>
            <a:xfrm>
              <a:off x="3174077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964E3DDF-0A57-4F92-888B-F3ACB8939F24}"/>
                </a:ext>
              </a:extLst>
            </p:cNvPr>
            <p:cNvSpPr/>
            <p:nvPr/>
          </p:nvSpPr>
          <p:spPr>
            <a:xfrm>
              <a:off x="3564775" y="4858787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D759554-8E03-49CE-88FA-5B88A9B62B81}"/>
                </a:ext>
              </a:extLst>
            </p:cNvPr>
            <p:cNvSpPr/>
            <p:nvPr/>
          </p:nvSpPr>
          <p:spPr>
            <a:xfrm>
              <a:off x="3955473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91609A9-E463-4F37-8339-24516B750A17}"/>
                </a:ext>
              </a:extLst>
            </p:cNvPr>
            <p:cNvSpPr/>
            <p:nvPr/>
          </p:nvSpPr>
          <p:spPr>
            <a:xfrm>
              <a:off x="3955473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16FE7F78-966E-4605-866C-738A94749521}"/>
                </a:ext>
              </a:extLst>
            </p:cNvPr>
            <p:cNvSpPr/>
            <p:nvPr/>
          </p:nvSpPr>
          <p:spPr>
            <a:xfrm>
              <a:off x="1220587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5FAE19-72BD-4E45-904C-A30E3BDAEC9B}"/>
                </a:ext>
              </a:extLst>
            </p:cNvPr>
            <p:cNvSpPr/>
            <p:nvPr/>
          </p:nvSpPr>
          <p:spPr>
            <a:xfrm>
              <a:off x="1611285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FC9F9D5-783D-4434-8C27-C88E81687DE4}"/>
                </a:ext>
              </a:extLst>
            </p:cNvPr>
            <p:cNvSpPr/>
            <p:nvPr/>
          </p:nvSpPr>
          <p:spPr>
            <a:xfrm>
              <a:off x="2001983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7925083-198F-4E3B-B71E-921F67715979}"/>
                </a:ext>
              </a:extLst>
            </p:cNvPr>
            <p:cNvSpPr/>
            <p:nvPr/>
          </p:nvSpPr>
          <p:spPr>
            <a:xfrm>
              <a:off x="2392681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270423BE-9ACA-40C8-BFE7-484FDD147740}"/>
                </a:ext>
              </a:extLst>
            </p:cNvPr>
            <p:cNvSpPr/>
            <p:nvPr/>
          </p:nvSpPr>
          <p:spPr>
            <a:xfrm>
              <a:off x="2783379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AD619A07-4A5F-4B96-A042-A259C2AA963B}"/>
                </a:ext>
              </a:extLst>
            </p:cNvPr>
            <p:cNvSpPr/>
            <p:nvPr/>
          </p:nvSpPr>
          <p:spPr>
            <a:xfrm>
              <a:off x="3174077" y="524948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E1F1CB6-7C42-43C1-A5D4-8545F130134F}"/>
                </a:ext>
              </a:extLst>
            </p:cNvPr>
            <p:cNvSpPr/>
            <p:nvPr/>
          </p:nvSpPr>
          <p:spPr>
            <a:xfrm>
              <a:off x="3564775" y="524948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79AACFDA-D82F-486F-BB2E-96CDDD9A23DE}"/>
                </a:ext>
              </a:extLst>
            </p:cNvPr>
            <p:cNvSpPr/>
            <p:nvPr/>
          </p:nvSpPr>
          <p:spPr>
            <a:xfrm>
              <a:off x="829889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44BBF0D-E491-4616-835A-DCE52B339AC5}"/>
                </a:ext>
              </a:extLst>
            </p:cNvPr>
            <p:cNvSpPr/>
            <p:nvPr/>
          </p:nvSpPr>
          <p:spPr>
            <a:xfrm>
              <a:off x="829889" y="407184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8D3897A-C5DE-4016-AC17-66706E56CA6E}"/>
                </a:ext>
              </a:extLst>
            </p:cNvPr>
            <p:cNvSpPr/>
            <p:nvPr/>
          </p:nvSpPr>
          <p:spPr>
            <a:xfrm>
              <a:off x="829889" y="3323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8B33EF5-00A7-4FE1-9685-C020BB6CF29C}"/>
                </a:ext>
              </a:extLst>
            </p:cNvPr>
            <p:cNvSpPr/>
            <p:nvPr/>
          </p:nvSpPr>
          <p:spPr>
            <a:xfrm>
              <a:off x="3955473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F23B713-6922-4378-8357-015F4DEA8DA6}"/>
                </a:ext>
              </a:extLst>
            </p:cNvPr>
            <p:cNvSpPr/>
            <p:nvPr/>
          </p:nvSpPr>
          <p:spPr>
            <a:xfrm>
              <a:off x="1220587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C1345F46-F88A-43A2-8F9F-F6499A943898}"/>
                </a:ext>
              </a:extLst>
            </p:cNvPr>
            <p:cNvSpPr/>
            <p:nvPr/>
          </p:nvSpPr>
          <p:spPr>
            <a:xfrm>
              <a:off x="1611285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B84DDF1-844F-4359-8B89-93C929F09754}"/>
                </a:ext>
              </a:extLst>
            </p:cNvPr>
            <p:cNvSpPr/>
            <p:nvPr/>
          </p:nvSpPr>
          <p:spPr>
            <a:xfrm>
              <a:off x="2001983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1D5B0282-B8AC-4ADA-A62E-8F73B2C8A1FF}"/>
                </a:ext>
              </a:extLst>
            </p:cNvPr>
            <p:cNvSpPr/>
            <p:nvPr/>
          </p:nvSpPr>
          <p:spPr>
            <a:xfrm>
              <a:off x="2392681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8B1E89E4-ECA4-40D5-A825-CAFECB60AEF1}"/>
                </a:ext>
              </a:extLst>
            </p:cNvPr>
            <p:cNvSpPr/>
            <p:nvPr/>
          </p:nvSpPr>
          <p:spPr>
            <a:xfrm>
              <a:off x="2783379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CE088095-9B3E-4942-B33C-7FF9A43B407D}"/>
                </a:ext>
              </a:extLst>
            </p:cNvPr>
            <p:cNvSpPr/>
            <p:nvPr/>
          </p:nvSpPr>
          <p:spPr>
            <a:xfrm>
              <a:off x="3174077" y="215160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E9FC1AA3-6E43-49FC-A25B-657CC710C106}"/>
                </a:ext>
              </a:extLst>
            </p:cNvPr>
            <p:cNvSpPr/>
            <p:nvPr/>
          </p:nvSpPr>
          <p:spPr>
            <a:xfrm>
              <a:off x="3564775" y="215160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D681070-328E-4FB7-8544-7FFA906290DB}"/>
                </a:ext>
              </a:extLst>
            </p:cNvPr>
            <p:cNvSpPr/>
            <p:nvPr/>
          </p:nvSpPr>
          <p:spPr>
            <a:xfrm>
              <a:off x="829889" y="254369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E8A70DB-172A-4307-B912-486E653C097C}"/>
                </a:ext>
              </a:extLst>
            </p:cNvPr>
            <p:cNvSpPr/>
            <p:nvPr/>
          </p:nvSpPr>
          <p:spPr>
            <a:xfrm>
              <a:off x="1610593" y="1762299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E1F2F4F0-1FBB-44A9-AB9D-488A85A56B9A}"/>
                </a:ext>
              </a:extLst>
            </p:cNvPr>
            <p:cNvSpPr/>
            <p:nvPr/>
          </p:nvSpPr>
          <p:spPr>
            <a:xfrm>
              <a:off x="2391297" y="176091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346AA219-D774-4A0E-A013-69CEAD5E2AA8}"/>
                </a:ext>
              </a:extLst>
            </p:cNvPr>
            <p:cNvSpPr/>
            <p:nvPr/>
          </p:nvSpPr>
          <p:spPr>
            <a:xfrm>
              <a:off x="3173385" y="17664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B427472-8BE9-47E4-8985-2311289663B6}"/>
                </a:ext>
              </a:extLst>
            </p:cNvPr>
            <p:cNvSpPr/>
            <p:nvPr/>
          </p:nvSpPr>
          <p:spPr>
            <a:xfrm>
              <a:off x="3954089" y="176229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398B38B9-C29F-4536-AF12-88D9CC24BD99}"/>
                </a:ext>
              </a:extLst>
            </p:cNvPr>
            <p:cNvSpPr/>
            <p:nvPr/>
          </p:nvSpPr>
          <p:spPr>
            <a:xfrm>
              <a:off x="4346171" y="2543693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465F1B51-D92E-40B1-8719-7A50CEAAD410}"/>
                </a:ext>
              </a:extLst>
            </p:cNvPr>
            <p:cNvSpPr/>
            <p:nvPr/>
          </p:nvSpPr>
          <p:spPr>
            <a:xfrm>
              <a:off x="4346171" y="293439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90E5250-9E22-45A2-992F-6288528EFB34}"/>
                </a:ext>
              </a:extLst>
            </p:cNvPr>
            <p:cNvSpPr/>
            <p:nvPr/>
          </p:nvSpPr>
          <p:spPr>
            <a:xfrm>
              <a:off x="4346171" y="3325089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0E55E827-CDEB-47B7-9B7A-8E3E57422188}"/>
                </a:ext>
              </a:extLst>
            </p:cNvPr>
            <p:cNvSpPr/>
            <p:nvPr/>
          </p:nvSpPr>
          <p:spPr>
            <a:xfrm>
              <a:off x="4346171" y="3715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50AD37E7-9437-45EC-8B5C-4DC2C6B9196F}"/>
                </a:ext>
              </a:extLst>
            </p:cNvPr>
            <p:cNvSpPr/>
            <p:nvPr/>
          </p:nvSpPr>
          <p:spPr>
            <a:xfrm>
              <a:off x="4346171" y="4076005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055C7732-2CF2-431D-9350-07F1669B46D3}"/>
                </a:ext>
              </a:extLst>
            </p:cNvPr>
            <p:cNvSpPr/>
            <p:nvPr/>
          </p:nvSpPr>
          <p:spPr>
            <a:xfrm>
              <a:off x="4346171" y="4466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4F55B322-2FE8-4778-AC76-4BA735A6F7B2}"/>
                </a:ext>
              </a:extLst>
            </p:cNvPr>
            <p:cNvSpPr/>
            <p:nvPr/>
          </p:nvSpPr>
          <p:spPr>
            <a:xfrm>
              <a:off x="4346171" y="4857401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25F885A-9631-49CB-9AD7-E439425B0EDD}"/>
                </a:ext>
              </a:extLst>
            </p:cNvPr>
            <p:cNvSpPr/>
            <p:nvPr/>
          </p:nvSpPr>
          <p:spPr>
            <a:xfrm>
              <a:off x="4346171" y="215022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3B649B3-E67E-4BFD-AA1E-9D8977438071}"/>
                </a:ext>
              </a:extLst>
            </p:cNvPr>
            <p:cNvSpPr/>
            <p:nvPr/>
          </p:nvSpPr>
          <p:spPr>
            <a:xfrm>
              <a:off x="4739642" y="485878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6B8731C-FD22-401F-8395-CD0F2CDA0286}"/>
                </a:ext>
              </a:extLst>
            </p:cNvPr>
            <p:cNvSpPr/>
            <p:nvPr/>
          </p:nvSpPr>
          <p:spPr>
            <a:xfrm>
              <a:off x="4739642" y="4071847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3F63CF3-EC3E-4472-8A55-21892F5C001F}"/>
                </a:ext>
              </a:extLst>
            </p:cNvPr>
            <p:cNvSpPr/>
            <p:nvPr/>
          </p:nvSpPr>
          <p:spPr>
            <a:xfrm>
              <a:off x="4739642" y="332370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EEA55E0D-F87F-4C2A-9B94-E38B7C88F773}"/>
                </a:ext>
              </a:extLst>
            </p:cNvPr>
            <p:cNvSpPr/>
            <p:nvPr/>
          </p:nvSpPr>
          <p:spPr>
            <a:xfrm>
              <a:off x="4739642" y="254369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C1BA2A59-C79C-47B5-A80E-A4548AF7272C}"/>
                </a:ext>
              </a:extLst>
            </p:cNvPr>
            <p:cNvSpPr/>
            <p:nvPr/>
          </p:nvSpPr>
          <p:spPr>
            <a:xfrm>
              <a:off x="4347554" y="5243941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8B1BEE42-F629-456E-A9BC-5C5C995947E7}"/>
                </a:ext>
              </a:extLst>
            </p:cNvPr>
            <p:cNvSpPr/>
            <p:nvPr/>
          </p:nvSpPr>
          <p:spPr>
            <a:xfrm>
              <a:off x="1610593" y="563603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21A1B5F5-94C5-46B4-AB49-7A0444FF087A}"/>
                </a:ext>
              </a:extLst>
            </p:cNvPr>
            <p:cNvSpPr/>
            <p:nvPr/>
          </p:nvSpPr>
          <p:spPr>
            <a:xfrm>
              <a:off x="2391297" y="563464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48BA7079-8E21-48D0-AFCE-A63F79C9275C}"/>
                </a:ext>
              </a:extLst>
            </p:cNvPr>
            <p:cNvSpPr/>
            <p:nvPr/>
          </p:nvSpPr>
          <p:spPr>
            <a:xfrm>
              <a:off x="3173385" y="5640183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A4902D3C-56B3-41A3-87F1-EF90AFDC5EC0}"/>
                </a:ext>
              </a:extLst>
            </p:cNvPr>
            <p:cNvSpPr/>
            <p:nvPr/>
          </p:nvSpPr>
          <p:spPr>
            <a:xfrm>
              <a:off x="3954089" y="5636025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0E3F2B86-EB81-487D-A770-4AC3CA1816BA}"/>
              </a:ext>
            </a:extLst>
          </p:cNvPr>
          <p:cNvSpPr/>
          <p:nvPr/>
        </p:nvSpPr>
        <p:spPr>
          <a:xfrm>
            <a:off x="7452358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6284A41-AE72-4F54-9258-F83BB772235E}"/>
              </a:ext>
            </a:extLst>
          </p:cNvPr>
          <p:cNvSpPr/>
          <p:nvPr/>
        </p:nvSpPr>
        <p:spPr>
          <a:xfrm>
            <a:off x="7843056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CC953C2C-F192-43A6-A87D-EF2786C6963E}"/>
              </a:ext>
            </a:extLst>
          </p:cNvPr>
          <p:cNvSpPr/>
          <p:nvPr/>
        </p:nvSpPr>
        <p:spPr>
          <a:xfrm>
            <a:off x="8233754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72830B5-A706-4DE3-A46A-14135706A7E1}"/>
              </a:ext>
            </a:extLst>
          </p:cNvPr>
          <p:cNvSpPr/>
          <p:nvPr/>
        </p:nvSpPr>
        <p:spPr>
          <a:xfrm>
            <a:off x="8624452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E75A7D9A-2483-4A05-B9D1-A2C1EFECE283}"/>
              </a:ext>
            </a:extLst>
          </p:cNvPr>
          <p:cNvSpPr/>
          <p:nvPr/>
        </p:nvSpPr>
        <p:spPr>
          <a:xfrm>
            <a:off x="9015150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3144C41A-822F-4A43-A6F1-8EB85CF6505A}"/>
              </a:ext>
            </a:extLst>
          </p:cNvPr>
          <p:cNvSpPr/>
          <p:nvPr/>
        </p:nvSpPr>
        <p:spPr>
          <a:xfrm>
            <a:off x="9405848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F8B4304-7896-4F9E-AA2A-21E633E91547}"/>
              </a:ext>
            </a:extLst>
          </p:cNvPr>
          <p:cNvSpPr/>
          <p:nvPr/>
        </p:nvSpPr>
        <p:spPr>
          <a:xfrm>
            <a:off x="9796546" y="233864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807EFE8-BA47-465D-AB3A-C972195EF745}"/>
              </a:ext>
            </a:extLst>
          </p:cNvPr>
          <p:cNvSpPr/>
          <p:nvPr/>
        </p:nvSpPr>
        <p:spPr>
          <a:xfrm>
            <a:off x="10187244" y="233864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7CAE21-49D3-4607-866B-F3320DBC0147}"/>
              </a:ext>
            </a:extLst>
          </p:cNvPr>
          <p:cNvSpPr/>
          <p:nvPr/>
        </p:nvSpPr>
        <p:spPr>
          <a:xfrm>
            <a:off x="10187244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02E2919-4483-423D-8C0C-488C85930072}"/>
              </a:ext>
            </a:extLst>
          </p:cNvPr>
          <p:cNvSpPr/>
          <p:nvPr/>
        </p:nvSpPr>
        <p:spPr>
          <a:xfrm>
            <a:off x="7452358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0D80B26-DAD2-4AB2-8114-038DDB2C33DD}"/>
              </a:ext>
            </a:extLst>
          </p:cNvPr>
          <p:cNvSpPr/>
          <p:nvPr/>
        </p:nvSpPr>
        <p:spPr>
          <a:xfrm>
            <a:off x="7843056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BDBA323-F38B-45E7-9ED2-3248FA297665}"/>
              </a:ext>
            </a:extLst>
          </p:cNvPr>
          <p:cNvSpPr/>
          <p:nvPr/>
        </p:nvSpPr>
        <p:spPr>
          <a:xfrm>
            <a:off x="8233754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9FD02D8-BAB0-4DED-986B-AB5726219FE5}"/>
              </a:ext>
            </a:extLst>
          </p:cNvPr>
          <p:cNvSpPr/>
          <p:nvPr/>
        </p:nvSpPr>
        <p:spPr>
          <a:xfrm>
            <a:off x="8624452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A965B05-3326-4C30-89FF-7CE914D84332}"/>
              </a:ext>
            </a:extLst>
          </p:cNvPr>
          <p:cNvSpPr/>
          <p:nvPr/>
        </p:nvSpPr>
        <p:spPr>
          <a:xfrm>
            <a:off x="9015150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F00CFC8-DE86-469D-BBC6-3A77C5488858}"/>
              </a:ext>
            </a:extLst>
          </p:cNvPr>
          <p:cNvSpPr/>
          <p:nvPr/>
        </p:nvSpPr>
        <p:spPr>
          <a:xfrm>
            <a:off x="9405848" y="2729343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63AE3E9-67E8-4ABA-BD70-1A15C71190F5}"/>
              </a:ext>
            </a:extLst>
          </p:cNvPr>
          <p:cNvSpPr/>
          <p:nvPr/>
        </p:nvSpPr>
        <p:spPr>
          <a:xfrm>
            <a:off x="9796546" y="272934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18C48F62-9BA0-459C-80EF-536D8017DA8E}"/>
              </a:ext>
            </a:extLst>
          </p:cNvPr>
          <p:cNvSpPr/>
          <p:nvPr/>
        </p:nvSpPr>
        <p:spPr>
          <a:xfrm>
            <a:off x="7452358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F6888A0-0FEE-44E1-845F-58FBCBA2718B}"/>
              </a:ext>
            </a:extLst>
          </p:cNvPr>
          <p:cNvSpPr/>
          <p:nvPr/>
        </p:nvSpPr>
        <p:spPr>
          <a:xfrm>
            <a:off x="7843056" y="312004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0FE5183-F3CB-49BA-8864-1CFC7770BA83}"/>
              </a:ext>
            </a:extLst>
          </p:cNvPr>
          <p:cNvSpPr/>
          <p:nvPr/>
        </p:nvSpPr>
        <p:spPr>
          <a:xfrm>
            <a:off x="8233754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55564ED-8149-4CC5-9674-0A1062EABB59}"/>
              </a:ext>
            </a:extLst>
          </p:cNvPr>
          <p:cNvSpPr/>
          <p:nvPr/>
        </p:nvSpPr>
        <p:spPr>
          <a:xfrm>
            <a:off x="9015150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6D46509-4880-48EB-9CBA-A856C28E9F97}"/>
              </a:ext>
            </a:extLst>
          </p:cNvPr>
          <p:cNvSpPr/>
          <p:nvPr/>
        </p:nvSpPr>
        <p:spPr>
          <a:xfrm>
            <a:off x="9796546" y="3120041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D5F14A2B-6D89-4114-86B3-FE7D203184B0}"/>
              </a:ext>
            </a:extLst>
          </p:cNvPr>
          <p:cNvSpPr/>
          <p:nvPr/>
        </p:nvSpPr>
        <p:spPr>
          <a:xfrm>
            <a:off x="10187244" y="3120041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2F89C81-7E30-43DD-B34E-7ECC073F0D0F}"/>
              </a:ext>
            </a:extLst>
          </p:cNvPr>
          <p:cNvSpPr/>
          <p:nvPr/>
        </p:nvSpPr>
        <p:spPr>
          <a:xfrm>
            <a:off x="10187244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E75C580-35C1-44AB-8DF0-365B0B5C9F9E}"/>
              </a:ext>
            </a:extLst>
          </p:cNvPr>
          <p:cNvSpPr/>
          <p:nvPr/>
        </p:nvSpPr>
        <p:spPr>
          <a:xfrm>
            <a:off x="7452358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5BA53EC-96DF-4B7C-BB9C-1431A0E75264}"/>
              </a:ext>
            </a:extLst>
          </p:cNvPr>
          <p:cNvSpPr/>
          <p:nvPr/>
        </p:nvSpPr>
        <p:spPr>
          <a:xfrm>
            <a:off x="7843056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9C76DC1E-6892-4559-B8F6-0C7275E2ACC0}"/>
              </a:ext>
            </a:extLst>
          </p:cNvPr>
          <p:cNvSpPr/>
          <p:nvPr/>
        </p:nvSpPr>
        <p:spPr>
          <a:xfrm>
            <a:off x="8233754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250F8E0-5648-43B7-80A6-D5D961599560}"/>
              </a:ext>
            </a:extLst>
          </p:cNvPr>
          <p:cNvSpPr/>
          <p:nvPr/>
        </p:nvSpPr>
        <p:spPr>
          <a:xfrm>
            <a:off x="8624452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A14A9FB-0DB1-4DFB-A318-D5F83D1D7532}"/>
              </a:ext>
            </a:extLst>
          </p:cNvPr>
          <p:cNvSpPr/>
          <p:nvPr/>
        </p:nvSpPr>
        <p:spPr>
          <a:xfrm>
            <a:off x="9405848" y="351073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2EE4E31-42F3-420A-AF8E-7CAA4FF72517}"/>
              </a:ext>
            </a:extLst>
          </p:cNvPr>
          <p:cNvSpPr/>
          <p:nvPr/>
        </p:nvSpPr>
        <p:spPr>
          <a:xfrm>
            <a:off x="9796546" y="351073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E3BBD7F5-0829-49E3-8CCF-5642F0F2D3EC}"/>
              </a:ext>
            </a:extLst>
          </p:cNvPr>
          <p:cNvSpPr/>
          <p:nvPr/>
        </p:nvSpPr>
        <p:spPr>
          <a:xfrm>
            <a:off x="7452358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C29A5FD8-D46F-4D09-B5F1-C29443B7629B}"/>
              </a:ext>
            </a:extLst>
          </p:cNvPr>
          <p:cNvSpPr/>
          <p:nvPr/>
        </p:nvSpPr>
        <p:spPr>
          <a:xfrm>
            <a:off x="7843056" y="389589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7871B386-A983-4BF2-ADFD-67CA6829A407}"/>
              </a:ext>
            </a:extLst>
          </p:cNvPr>
          <p:cNvSpPr/>
          <p:nvPr/>
        </p:nvSpPr>
        <p:spPr>
          <a:xfrm>
            <a:off x="8233754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CA30F13-6F4C-4BCA-836A-A44E29C03F32}"/>
              </a:ext>
            </a:extLst>
          </p:cNvPr>
          <p:cNvSpPr/>
          <p:nvPr/>
        </p:nvSpPr>
        <p:spPr>
          <a:xfrm>
            <a:off x="9015150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C81081F-3D27-4E96-8F7D-EC152AA655C4}"/>
              </a:ext>
            </a:extLst>
          </p:cNvPr>
          <p:cNvSpPr/>
          <p:nvPr/>
        </p:nvSpPr>
        <p:spPr>
          <a:xfrm>
            <a:off x="9796546" y="389589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5E9DD174-4931-437A-891C-16492DCA1418}"/>
              </a:ext>
            </a:extLst>
          </p:cNvPr>
          <p:cNvSpPr/>
          <p:nvPr/>
        </p:nvSpPr>
        <p:spPr>
          <a:xfrm>
            <a:off x="10187244" y="389589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277B5E16-77DB-4EB4-B821-99BC134D1E9F}"/>
              </a:ext>
            </a:extLst>
          </p:cNvPr>
          <p:cNvSpPr/>
          <p:nvPr/>
        </p:nvSpPr>
        <p:spPr>
          <a:xfrm>
            <a:off x="10187244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890635C-DCA4-4C0C-B79C-C640207F8220}"/>
              </a:ext>
            </a:extLst>
          </p:cNvPr>
          <p:cNvSpPr/>
          <p:nvPr/>
        </p:nvSpPr>
        <p:spPr>
          <a:xfrm>
            <a:off x="7452358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9717D3E3-DEAA-41D7-9134-90E6A79C9030}"/>
              </a:ext>
            </a:extLst>
          </p:cNvPr>
          <p:cNvSpPr/>
          <p:nvPr/>
        </p:nvSpPr>
        <p:spPr>
          <a:xfrm>
            <a:off x="7843056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6CB93A98-1E47-4303-9148-88202384FEF8}"/>
              </a:ext>
            </a:extLst>
          </p:cNvPr>
          <p:cNvSpPr/>
          <p:nvPr/>
        </p:nvSpPr>
        <p:spPr>
          <a:xfrm>
            <a:off x="8233754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318385C0-B807-48EE-B8B1-C2BF1793A2AF}"/>
              </a:ext>
            </a:extLst>
          </p:cNvPr>
          <p:cNvSpPr/>
          <p:nvPr/>
        </p:nvSpPr>
        <p:spPr>
          <a:xfrm>
            <a:off x="8624452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38ED538-BD14-4636-B32F-F2CAD5DB9C4B}"/>
              </a:ext>
            </a:extLst>
          </p:cNvPr>
          <p:cNvSpPr/>
          <p:nvPr/>
        </p:nvSpPr>
        <p:spPr>
          <a:xfrm>
            <a:off x="9015150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DC4EA08-E506-45C2-9E5D-78746D8E179E}"/>
              </a:ext>
            </a:extLst>
          </p:cNvPr>
          <p:cNvSpPr/>
          <p:nvPr/>
        </p:nvSpPr>
        <p:spPr>
          <a:xfrm>
            <a:off x="9405848" y="4286594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06827C7-69FE-4838-B946-6269ACE91F31}"/>
              </a:ext>
            </a:extLst>
          </p:cNvPr>
          <p:cNvSpPr/>
          <p:nvPr/>
        </p:nvSpPr>
        <p:spPr>
          <a:xfrm>
            <a:off x="9796546" y="4286594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46EBB2F-0848-4FF5-BF09-A0D06136A871}"/>
              </a:ext>
            </a:extLst>
          </p:cNvPr>
          <p:cNvSpPr/>
          <p:nvPr/>
        </p:nvSpPr>
        <p:spPr>
          <a:xfrm>
            <a:off x="7452358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1EDE6C87-D1D1-410D-B391-795F0C252058}"/>
              </a:ext>
            </a:extLst>
          </p:cNvPr>
          <p:cNvSpPr/>
          <p:nvPr/>
        </p:nvSpPr>
        <p:spPr>
          <a:xfrm>
            <a:off x="7843056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970C6A97-89CC-461F-A8E9-43550557749E}"/>
              </a:ext>
            </a:extLst>
          </p:cNvPr>
          <p:cNvSpPr/>
          <p:nvPr/>
        </p:nvSpPr>
        <p:spPr>
          <a:xfrm>
            <a:off x="8233754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D4C7231E-A6F9-4F66-BC2C-090432248D55}"/>
              </a:ext>
            </a:extLst>
          </p:cNvPr>
          <p:cNvSpPr/>
          <p:nvPr/>
        </p:nvSpPr>
        <p:spPr>
          <a:xfrm>
            <a:off x="8624452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8487DC1-A8A0-491D-8B9F-D1BF70308716}"/>
              </a:ext>
            </a:extLst>
          </p:cNvPr>
          <p:cNvSpPr/>
          <p:nvPr/>
        </p:nvSpPr>
        <p:spPr>
          <a:xfrm>
            <a:off x="9015150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F695516-CF53-4CEF-AB19-58B943F392A3}"/>
              </a:ext>
            </a:extLst>
          </p:cNvPr>
          <p:cNvSpPr/>
          <p:nvPr/>
        </p:nvSpPr>
        <p:spPr>
          <a:xfrm>
            <a:off x="9405848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E31DC66-F6CC-4B92-9FD5-184389025E8B}"/>
              </a:ext>
            </a:extLst>
          </p:cNvPr>
          <p:cNvSpPr/>
          <p:nvPr/>
        </p:nvSpPr>
        <p:spPr>
          <a:xfrm>
            <a:off x="9796546" y="4677292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6E2996F1-BB90-44E8-8209-FDE2CEA3A675}"/>
              </a:ext>
            </a:extLst>
          </p:cNvPr>
          <p:cNvSpPr/>
          <p:nvPr/>
        </p:nvSpPr>
        <p:spPr>
          <a:xfrm>
            <a:off x="10187244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3C21A09E-51CE-4EB8-A4F8-F55CF48310A2}"/>
              </a:ext>
            </a:extLst>
          </p:cNvPr>
          <p:cNvSpPr/>
          <p:nvPr/>
        </p:nvSpPr>
        <p:spPr>
          <a:xfrm>
            <a:off x="10187244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9178DC0-923D-4D14-B798-3DF87F6EA817}"/>
              </a:ext>
            </a:extLst>
          </p:cNvPr>
          <p:cNvSpPr/>
          <p:nvPr/>
        </p:nvSpPr>
        <p:spPr>
          <a:xfrm>
            <a:off x="7452358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CC417319-0BB4-4124-B75A-1CBDE893B04F}"/>
              </a:ext>
            </a:extLst>
          </p:cNvPr>
          <p:cNvSpPr/>
          <p:nvPr/>
        </p:nvSpPr>
        <p:spPr>
          <a:xfrm>
            <a:off x="7843056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1E402EE-2475-44E5-8AE9-9AECDCE53455}"/>
              </a:ext>
            </a:extLst>
          </p:cNvPr>
          <p:cNvSpPr/>
          <p:nvPr/>
        </p:nvSpPr>
        <p:spPr>
          <a:xfrm>
            <a:off x="8233754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6022B8E6-A944-45FE-B0F7-85C953FF3F1D}"/>
              </a:ext>
            </a:extLst>
          </p:cNvPr>
          <p:cNvSpPr/>
          <p:nvPr/>
        </p:nvSpPr>
        <p:spPr>
          <a:xfrm>
            <a:off x="8624452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7B9D7E3-4A6C-43EB-952C-2E52DC77FAB4}"/>
              </a:ext>
            </a:extLst>
          </p:cNvPr>
          <p:cNvSpPr/>
          <p:nvPr/>
        </p:nvSpPr>
        <p:spPr>
          <a:xfrm>
            <a:off x="9015150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FBCA102-DF47-496E-B6F0-ACB2179DDA86}"/>
              </a:ext>
            </a:extLst>
          </p:cNvPr>
          <p:cNvSpPr/>
          <p:nvPr/>
        </p:nvSpPr>
        <p:spPr>
          <a:xfrm>
            <a:off x="9405848" y="506799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9D32253B-9A65-4852-86F5-216B821BCF8D}"/>
              </a:ext>
            </a:extLst>
          </p:cNvPr>
          <p:cNvSpPr/>
          <p:nvPr/>
        </p:nvSpPr>
        <p:spPr>
          <a:xfrm>
            <a:off x="9796546" y="506799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145C5D7-5AF0-4D84-B39D-ED06A2B8B838}"/>
              </a:ext>
            </a:extLst>
          </p:cNvPr>
          <p:cNvSpPr/>
          <p:nvPr/>
        </p:nvSpPr>
        <p:spPr>
          <a:xfrm>
            <a:off x="7061660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A6A0925C-6834-48FF-82BA-1DE601CA2203}"/>
              </a:ext>
            </a:extLst>
          </p:cNvPr>
          <p:cNvSpPr/>
          <p:nvPr/>
        </p:nvSpPr>
        <p:spPr>
          <a:xfrm>
            <a:off x="7061660" y="389035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452009FF-4FA5-4F6A-983E-273D8B3F5A35}"/>
              </a:ext>
            </a:extLst>
          </p:cNvPr>
          <p:cNvSpPr/>
          <p:nvPr/>
        </p:nvSpPr>
        <p:spPr>
          <a:xfrm>
            <a:off x="7061660" y="311726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0D31EB24-E34C-4A01-98CE-3476B2518067}"/>
              </a:ext>
            </a:extLst>
          </p:cNvPr>
          <p:cNvSpPr/>
          <p:nvPr/>
        </p:nvSpPr>
        <p:spPr>
          <a:xfrm>
            <a:off x="10187244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11D7DCA-2ACC-4F9D-B9E1-700D4D808711}"/>
              </a:ext>
            </a:extLst>
          </p:cNvPr>
          <p:cNvSpPr/>
          <p:nvPr/>
        </p:nvSpPr>
        <p:spPr>
          <a:xfrm>
            <a:off x="7452358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1AF1D08F-C6CB-4598-847E-23003A033332}"/>
              </a:ext>
            </a:extLst>
          </p:cNvPr>
          <p:cNvSpPr/>
          <p:nvPr/>
        </p:nvSpPr>
        <p:spPr>
          <a:xfrm>
            <a:off x="7843056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4CC7068B-A2BA-4895-939B-AD2B9814D8F4}"/>
              </a:ext>
            </a:extLst>
          </p:cNvPr>
          <p:cNvSpPr/>
          <p:nvPr/>
        </p:nvSpPr>
        <p:spPr>
          <a:xfrm>
            <a:off x="8233754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881358DD-6218-4EC7-9709-07B227DC0AFE}"/>
              </a:ext>
            </a:extLst>
          </p:cNvPr>
          <p:cNvSpPr/>
          <p:nvPr/>
        </p:nvSpPr>
        <p:spPr>
          <a:xfrm>
            <a:off x="8624452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724532DD-59C4-48DB-B81D-AB97D1DC6582}"/>
              </a:ext>
            </a:extLst>
          </p:cNvPr>
          <p:cNvSpPr/>
          <p:nvPr/>
        </p:nvSpPr>
        <p:spPr>
          <a:xfrm>
            <a:off x="9015150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84FE20-46BC-4CAB-BF23-19752B40DBEB}"/>
              </a:ext>
            </a:extLst>
          </p:cNvPr>
          <p:cNvSpPr/>
          <p:nvPr/>
        </p:nvSpPr>
        <p:spPr>
          <a:xfrm>
            <a:off x="9405848" y="194517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415B142-C8FB-4BE8-BC2E-D37EAB6674D7}"/>
              </a:ext>
            </a:extLst>
          </p:cNvPr>
          <p:cNvSpPr/>
          <p:nvPr/>
        </p:nvSpPr>
        <p:spPr>
          <a:xfrm>
            <a:off x="9796546" y="194517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D9D09851-77FD-44B8-92F6-9C7CEC0BF56D}"/>
              </a:ext>
            </a:extLst>
          </p:cNvPr>
          <p:cNvSpPr/>
          <p:nvPr/>
        </p:nvSpPr>
        <p:spPr>
          <a:xfrm>
            <a:off x="7061660" y="233725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502C5733-B36B-4E51-8565-10AEB97D311B}"/>
              </a:ext>
            </a:extLst>
          </p:cNvPr>
          <p:cNvSpPr/>
          <p:nvPr/>
        </p:nvSpPr>
        <p:spPr>
          <a:xfrm>
            <a:off x="7842364" y="155586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4E20DD6A-A772-45BC-9A6B-0BF5159C8E4C}"/>
              </a:ext>
            </a:extLst>
          </p:cNvPr>
          <p:cNvSpPr/>
          <p:nvPr/>
        </p:nvSpPr>
        <p:spPr>
          <a:xfrm>
            <a:off x="8623068" y="155447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AA7E05F-E538-4C65-B1CA-384AF5B6F137}"/>
              </a:ext>
            </a:extLst>
          </p:cNvPr>
          <p:cNvSpPr/>
          <p:nvPr/>
        </p:nvSpPr>
        <p:spPr>
          <a:xfrm>
            <a:off x="9405156" y="156001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4516BD5-11F9-4F3E-8AB0-19230BA7399F}"/>
              </a:ext>
            </a:extLst>
          </p:cNvPr>
          <p:cNvSpPr/>
          <p:nvPr/>
        </p:nvSpPr>
        <p:spPr>
          <a:xfrm>
            <a:off x="10185860" y="155586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C3675EF3-5CA9-4484-9565-C3738F69E392}"/>
              </a:ext>
            </a:extLst>
          </p:cNvPr>
          <p:cNvSpPr/>
          <p:nvPr/>
        </p:nvSpPr>
        <p:spPr>
          <a:xfrm>
            <a:off x="10577942" y="2337259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DAE68FA7-E684-44A5-9C5C-7AAC90448019}"/>
              </a:ext>
            </a:extLst>
          </p:cNvPr>
          <p:cNvSpPr/>
          <p:nvPr/>
        </p:nvSpPr>
        <p:spPr>
          <a:xfrm>
            <a:off x="10577942" y="272795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BAA82AA6-AE51-42E7-8A50-0767D339C215}"/>
              </a:ext>
            </a:extLst>
          </p:cNvPr>
          <p:cNvSpPr/>
          <p:nvPr/>
        </p:nvSpPr>
        <p:spPr>
          <a:xfrm>
            <a:off x="10577942" y="3118655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D46A653-A324-4248-A977-60411CBC75CC}"/>
              </a:ext>
            </a:extLst>
          </p:cNvPr>
          <p:cNvSpPr/>
          <p:nvPr/>
        </p:nvSpPr>
        <p:spPr>
          <a:xfrm>
            <a:off x="10577942" y="3509353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E1E4B6E3-3BBE-4F37-AB2C-59C0CBEC255F}"/>
              </a:ext>
            </a:extLst>
          </p:cNvPr>
          <p:cNvSpPr/>
          <p:nvPr/>
        </p:nvSpPr>
        <p:spPr>
          <a:xfrm>
            <a:off x="10577942" y="3894510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8B8A1DB-241F-4EA8-96C4-5EA9EC172EFD}"/>
              </a:ext>
            </a:extLst>
          </p:cNvPr>
          <p:cNvSpPr/>
          <p:nvPr/>
        </p:nvSpPr>
        <p:spPr>
          <a:xfrm>
            <a:off x="10577942" y="428520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3B27CBF0-FC6F-484D-B451-4F546F0C39D4}"/>
              </a:ext>
            </a:extLst>
          </p:cNvPr>
          <p:cNvSpPr/>
          <p:nvPr/>
        </p:nvSpPr>
        <p:spPr>
          <a:xfrm>
            <a:off x="10577942" y="4675906"/>
            <a:ext cx="39069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FAC993D-8857-49CF-84E3-7F232DBF5C14}"/>
              </a:ext>
            </a:extLst>
          </p:cNvPr>
          <p:cNvSpPr/>
          <p:nvPr/>
        </p:nvSpPr>
        <p:spPr>
          <a:xfrm>
            <a:off x="10577942" y="194378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1FB6ED6-1CB7-4F88-8EE7-6C8A18A30D69}"/>
              </a:ext>
            </a:extLst>
          </p:cNvPr>
          <p:cNvSpPr/>
          <p:nvPr/>
        </p:nvSpPr>
        <p:spPr>
          <a:xfrm>
            <a:off x="10971413" y="467729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41F6B30C-C157-4B96-93EC-10F3C0D1AAEA}"/>
              </a:ext>
            </a:extLst>
          </p:cNvPr>
          <p:cNvSpPr/>
          <p:nvPr/>
        </p:nvSpPr>
        <p:spPr>
          <a:xfrm>
            <a:off x="10971413" y="3890352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34A67AB-8F69-45E1-B668-7D674BF25258}"/>
              </a:ext>
            </a:extLst>
          </p:cNvPr>
          <p:cNvSpPr/>
          <p:nvPr/>
        </p:nvSpPr>
        <p:spPr>
          <a:xfrm>
            <a:off x="10971413" y="311726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A980A0A-EF98-4DD6-93CB-B2C7AB2278AA}"/>
              </a:ext>
            </a:extLst>
          </p:cNvPr>
          <p:cNvSpPr/>
          <p:nvPr/>
        </p:nvSpPr>
        <p:spPr>
          <a:xfrm>
            <a:off x="10971413" y="2337259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3D83F07-8FB7-49C0-94C6-BCD0363426A5}"/>
              </a:ext>
            </a:extLst>
          </p:cNvPr>
          <p:cNvSpPr/>
          <p:nvPr/>
        </p:nvSpPr>
        <p:spPr>
          <a:xfrm>
            <a:off x="10579325" y="5062446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2A12AC08-EB0A-4329-980E-BE5AE6089605}"/>
              </a:ext>
            </a:extLst>
          </p:cNvPr>
          <p:cNvSpPr/>
          <p:nvPr/>
        </p:nvSpPr>
        <p:spPr>
          <a:xfrm>
            <a:off x="7842364" y="5454535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9ABCCF8F-59C2-4C84-8AD6-3FDE3700EBD2}"/>
              </a:ext>
            </a:extLst>
          </p:cNvPr>
          <p:cNvSpPr/>
          <p:nvPr/>
        </p:nvSpPr>
        <p:spPr>
          <a:xfrm>
            <a:off x="8623068" y="5453147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B76C17D4-A2CC-4047-973B-9434662A8B72}"/>
              </a:ext>
            </a:extLst>
          </p:cNvPr>
          <p:cNvSpPr/>
          <p:nvPr/>
        </p:nvSpPr>
        <p:spPr>
          <a:xfrm>
            <a:off x="9405156" y="5458688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B717203E-DAAF-4978-8845-EB7113A242DD}"/>
              </a:ext>
            </a:extLst>
          </p:cNvPr>
          <p:cNvSpPr/>
          <p:nvPr/>
        </p:nvSpPr>
        <p:spPr>
          <a:xfrm>
            <a:off x="10185860" y="5454530"/>
            <a:ext cx="390698" cy="390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650CB42D-9E91-45DF-B302-559AFCBB6699}"/>
              </a:ext>
            </a:extLst>
          </p:cNvPr>
          <p:cNvSpPr txBox="1"/>
          <p:nvPr/>
        </p:nvSpPr>
        <p:spPr>
          <a:xfrm>
            <a:off x="5244613" y="577737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Punched</a:t>
            </a:r>
            <a:r>
              <a:rPr lang="de-AT" dirty="0"/>
              <a:t> Boards</a:t>
            </a:r>
          </a:p>
        </p:txBody>
      </p:sp>
    </p:spTree>
    <p:extLst>
      <p:ext uri="{BB962C8B-B14F-4D97-AF65-F5344CB8AC3E}">
        <p14:creationId xmlns:p14="http://schemas.microsoft.com/office/powerpoint/2010/main" val="330967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4A6454EB-62B0-42B4-9F4E-FC21AC9C78EA}"/>
              </a:ext>
            </a:extLst>
          </p:cNvPr>
          <p:cNvGrpSpPr/>
          <p:nvPr/>
        </p:nvGrpSpPr>
        <p:grpSpPr>
          <a:xfrm>
            <a:off x="868681" y="2398221"/>
            <a:ext cx="3125584" cy="3095104"/>
            <a:chOff x="2223655" y="1234440"/>
            <a:chExt cx="3125584" cy="309510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29AE114-EC6D-48E3-B243-1C7879341F2B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31B2293-1F68-4756-9BA5-6E0C43D1C8A6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1124DC3-0F82-499D-938F-1C44A3BAADC1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D85C368-A781-48E8-9518-16AFBEA609F6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2898EE5-5D8F-4620-9866-53554AE5467B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11A4879-45D0-4929-9F6C-241995B12EAC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DE74D3-FD14-4B01-94BD-5DCE7C75806B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18B85E-F9F2-4462-9CA6-F756210417CD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26CBD5-4FA5-4DB7-B272-55C8C4773C5A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AD122D5-0997-4562-B184-1D808C8C0AB6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C2DA705-524F-4DD4-87A3-7A379120B64E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E0BE22B-8A18-4313-AD2B-B6EC8EE9DBAF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D9EF1FB-B8D6-43BC-852B-CCD6F74B3EFA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5881139-1E59-466E-A443-D15A1400B5A1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FD2336-1D37-45BC-AFA8-2C2C9945ADFD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4134FDF-A890-4073-9A87-04718FFBAA62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AF49A5E-15CE-41A2-AFA8-A7FAB6BAB0FE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DCCCD46-46E4-4919-9A03-8295172E1C74}"/>
                </a:ext>
              </a:extLst>
            </p:cNvPr>
            <p:cNvSpPr/>
            <p:nvPr/>
          </p:nvSpPr>
          <p:spPr>
            <a:xfrm>
              <a:off x="2614353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6D86469-5937-4201-85EC-D558B695141A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1C70B98-B1B2-4B2E-B084-03BF26223430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B117FC0-73F9-4C6B-A093-F8E1687B5E16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C9D573-37F5-4B0F-B321-900FC26A7728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F7D918C-F788-4774-B051-F4FB335526AF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DF8A0DB-E9A3-4A8B-BB9E-20346A250BB8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0795BDF-D287-4071-B0C5-3BB9E3601399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6DF3ED1B-786F-4AEB-BDCE-0F27FFF33E9B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9DF35E2-33C1-46A2-ABC3-CC6F65CD05FE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382B251-E901-47D6-95F6-30F050517A75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02A9499-1B55-4991-AC67-33C8C94EC210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C081478-8CD6-4FB9-96BA-5B874843A6AE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59DA8F3-4C1E-4674-8076-11AE152AE77B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4DF8193-A75F-45B8-86AB-57111F52D373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670471C-BE9F-4042-B770-0B5A18A239CE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3BA535-C731-4FEC-B9B7-D5D22C95E3CA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2E62910-4162-40C2-9488-4086AB50F53C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88D727E-79CE-4998-9879-A8BE4C1D4A85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85144A40-5329-4CA9-98E1-D4214EEA7FE4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2456BDF-81DE-47BC-ABDC-16BF2B8641B2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19F8BF1-870A-4AE2-B53D-C56122E407A0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6DAC9F0-CACB-430F-BA6E-906129C9602E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769ACAD-375A-4F10-A7E8-FD72D0454D6E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99B487A-1485-4A41-8484-EC42BFB0F699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38CDC926-FDEC-4F18-A930-91A474C5165C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19B5345-C707-4F2F-B953-DF943DA124E0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CF3A777-0505-4F17-BD5C-0B8340178CB4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3365EDB-02E5-48F4-A7A8-14BD9C2C5913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DFE1CBC-6FF8-4FEE-8E6A-1FF006138F26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ECAA84A-CFD5-4D02-B54F-CBD806ED5C90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38EA9FB-D9E5-41EB-BE9E-0EF189588F50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C007165-C254-4482-87EB-5FF2430870A9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0F78DE2-5AF7-4A39-9191-82B48CF41045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64301C83-5279-4BDD-BABA-D581EFC2D437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6842B72-7A3A-4DD0-AF79-4D7B0741ED6A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812A969-F6B5-43F4-8E58-82FE7F319CDA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16C00962-89F4-4139-A508-F68C802A6BF4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4E1D127-7A62-428C-A01D-D3BD64E66799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8E38A21-3A0F-4642-A193-F1AF6F9C0705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F07293F-6361-457B-B3F0-0DD1E959CBD1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6825BD5-0817-41E2-9CDC-ECEAF6E3D231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AD1D479-35D0-4C0E-BB58-986865960F1D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3B528994-C748-4EC2-B034-B81476ED7C03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8BD7C3C-6CFA-4989-8501-64E7BBA76038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4662147-FD1D-4D35-9D9F-CB850739B930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ED86575-E2E5-4BC3-B0AF-644C44FED21B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7DC9246-B0E7-45FB-8567-20F11F822F94}"/>
              </a:ext>
            </a:extLst>
          </p:cNvPr>
          <p:cNvSpPr txBox="1"/>
          <p:nvPr/>
        </p:nvSpPr>
        <p:spPr>
          <a:xfrm>
            <a:off x="1354975" y="173736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Mined</a:t>
            </a:r>
            <a:r>
              <a:rPr lang="de-AT" dirty="0"/>
              <a:t> Board</a:t>
            </a: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D33764EE-8862-45EF-BC01-51CFEF0D8C3D}"/>
              </a:ext>
            </a:extLst>
          </p:cNvPr>
          <p:cNvGrpSpPr/>
          <p:nvPr/>
        </p:nvGrpSpPr>
        <p:grpSpPr>
          <a:xfrm>
            <a:off x="4653743" y="2382981"/>
            <a:ext cx="3125584" cy="3095104"/>
            <a:chOff x="2223655" y="1234440"/>
            <a:chExt cx="3125584" cy="3095104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FB0326A-FE14-45FF-9BE3-7D3FDFDB2272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0FE0DE24-9A16-49B9-9B02-6C1DFCF448D0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41EDF967-197F-483D-8A65-73965720A314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B96690C-84D3-4FEC-A1CA-27D3EB205D0F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7ED67A29-1F35-4FD6-89E1-1902CD02050E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A37E14E6-4642-4897-8D59-65D5C4B7FCD6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5BD6DB97-4687-4E48-AF6B-8E78E030325C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0CEFDEC3-2E22-4F7E-8216-A0760580E42C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D56AD071-1C5C-441E-BF62-6AFBA412C315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3FA924FB-1026-40A8-81BA-37C979F91A19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CC83AF50-4415-46F0-A892-C9E6B9DCDBF3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EAB0EE58-0830-4337-BB6D-C7405B7F975A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4D64FA29-C8AB-4318-9D18-3BC512D86EAD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ED659599-FBEF-42FE-80E9-B61B14C63B55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97690FB4-AC04-4FCB-830F-A019E285B2A8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287FDAC3-5A61-42DA-BAD9-127938D345E6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FBE75413-2D15-4E26-9FA9-734FB7ED53AD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38AEA3D4-8E0E-4EE3-8F01-76810F68BCDD}"/>
                </a:ext>
              </a:extLst>
            </p:cNvPr>
            <p:cNvSpPr/>
            <p:nvPr/>
          </p:nvSpPr>
          <p:spPr>
            <a:xfrm>
              <a:off x="2614353" y="2015836"/>
              <a:ext cx="390698" cy="39069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65866406-1261-47FD-95FF-1A22C19F08B6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497FE18C-EB57-4596-8EDC-A2E7C842DD80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142E102C-2902-4DC8-A8CA-58DD9B702856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2CCA9374-3CA5-4E4C-9714-A7D91E76791B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29174954-D4A2-48C8-84C1-BCF36A962884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4BC101D-EED6-48ED-A254-81D2BBEA242E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F49FEF9D-CDD0-44A1-BD2A-498CB2C1304A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FBB7D35C-D1C1-44B6-B367-DF54DB123EDB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06CD78D8-0E4C-4331-A913-3F6DAF40BE6F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6915D19-A987-4A8D-8AD7-8B65334EEEFF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B194A795-2850-41CF-BA11-D21CEB4B5F68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941C81C1-BEAD-4A29-85AE-F18455569B43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28B7DEF1-F17F-46AF-9C88-7F0C1BD0BB44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5B8F989B-6551-474A-BFC7-06DFFD5EC433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85141520-8F39-4966-9BAC-7D6B6BC2001A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05FF2C98-EE6F-45F8-88BF-FEDA8C2ABC90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6FBB11CF-8ED6-4954-B8DC-EC16C716BFD1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AF67C126-66BB-42DA-9452-765E2163CE36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D30DD4A2-71A9-412D-A775-5AF39C5A4C53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C1E1DC1B-BF45-4B29-A973-51E5410E1A6F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E96ACB3F-8669-4F78-8E67-97A21727A48E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58EE2581-C8C3-478F-B2A9-20DCD4560E67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81FB2883-22F0-4FC3-ABB3-D8C14E50EF15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1B3F757F-DFAE-4B84-8169-6B3D255C9639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9902AF3F-970A-40B2-B94D-0CA41DA17BD1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F00A1DD3-C463-4E6C-967B-DB45711F8ACE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C37FB8EC-4EBA-41B6-A9FA-A9E73729C305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00023AD4-0773-4712-9C22-C9DA642AB87E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8CE0A6CA-E72C-4BCA-BC17-EA2DCE374707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E6805A70-AAD0-42C9-B3A7-E7826A751C63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3C2E2EA3-8143-40D6-B010-987ABDC63BEA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2" name="Rechteck 221">
              <a:extLst>
                <a:ext uri="{FF2B5EF4-FFF2-40B4-BE49-F238E27FC236}">
                  <a16:creationId xmlns:a16="http://schemas.microsoft.com/office/drawing/2014/main" id="{3CD3E847-575A-4018-B508-22E71B07F4F8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3" name="Rechteck 222">
              <a:extLst>
                <a:ext uri="{FF2B5EF4-FFF2-40B4-BE49-F238E27FC236}">
                  <a16:creationId xmlns:a16="http://schemas.microsoft.com/office/drawing/2014/main" id="{4F07B614-EB9E-4DDA-8453-7EEE1AF4EEA8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4" name="Rechteck 223">
              <a:extLst>
                <a:ext uri="{FF2B5EF4-FFF2-40B4-BE49-F238E27FC236}">
                  <a16:creationId xmlns:a16="http://schemas.microsoft.com/office/drawing/2014/main" id="{3C52A34F-C144-4C6C-8C81-7BB0138C84B0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38DB74D1-0D62-4A81-8586-AA3FA3129D80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BF93C3F-8980-4C7E-8180-1DFC44D59214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7" name="Rechteck 226">
              <a:extLst>
                <a:ext uri="{FF2B5EF4-FFF2-40B4-BE49-F238E27FC236}">
                  <a16:creationId xmlns:a16="http://schemas.microsoft.com/office/drawing/2014/main" id="{DA54673F-B48C-4F72-90BD-46BB4CC7ADF5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60C2FE0A-2A13-41DB-BBD2-4FF6A99E6E86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0915A59A-81D8-4173-B330-21EFE61BB4A3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6411DB60-04AA-4BAE-91D9-E6CEE2266DEB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1094D464-5ECE-4D2E-B631-F93D32E0C352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98F35642-0D60-4211-96C7-B18A4EFF2E40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E76C66BD-F9D2-4D48-931B-B01B10A5AF1F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7CC8FE69-2DFB-40BB-960D-A11994DCD63F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54A0C3A7-18EC-43D7-978B-290908DFC473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F4DF7790-CC4A-4E02-869E-8E0D275F036E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40779557-294D-4A84-BC80-94D2E7293662}"/>
              </a:ext>
            </a:extLst>
          </p:cNvPr>
          <p:cNvGrpSpPr/>
          <p:nvPr/>
        </p:nvGrpSpPr>
        <p:grpSpPr>
          <a:xfrm>
            <a:off x="8588433" y="2367741"/>
            <a:ext cx="3125584" cy="3095104"/>
            <a:chOff x="2223655" y="1234440"/>
            <a:chExt cx="3125584" cy="3095104"/>
          </a:xfrm>
        </p:grpSpPr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81C12825-166E-49C6-979B-4413CCF60706}"/>
                </a:ext>
              </a:extLst>
            </p:cNvPr>
            <p:cNvSpPr/>
            <p:nvPr/>
          </p:nvSpPr>
          <p:spPr>
            <a:xfrm>
              <a:off x="2223655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AB2921AE-5317-4AF1-B371-F61100C7AE6D}"/>
                </a:ext>
              </a:extLst>
            </p:cNvPr>
            <p:cNvSpPr/>
            <p:nvPr/>
          </p:nvSpPr>
          <p:spPr>
            <a:xfrm>
              <a:off x="2614353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FAFC5108-2C25-4AC9-9F56-B4E2A09DE5FF}"/>
                </a:ext>
              </a:extLst>
            </p:cNvPr>
            <p:cNvSpPr/>
            <p:nvPr/>
          </p:nvSpPr>
          <p:spPr>
            <a:xfrm>
              <a:off x="3005051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094A53A1-284E-424D-89BC-422CF3BDBC0E}"/>
                </a:ext>
              </a:extLst>
            </p:cNvPr>
            <p:cNvSpPr/>
            <p:nvPr/>
          </p:nvSpPr>
          <p:spPr>
            <a:xfrm>
              <a:off x="3395749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634BB417-7D1D-4C94-807C-7F6A1A7E80A8}"/>
                </a:ext>
              </a:extLst>
            </p:cNvPr>
            <p:cNvSpPr/>
            <p:nvPr/>
          </p:nvSpPr>
          <p:spPr>
            <a:xfrm>
              <a:off x="3786447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39CA1898-0F31-409F-B295-4770437D3FB7}"/>
                </a:ext>
              </a:extLst>
            </p:cNvPr>
            <p:cNvSpPr/>
            <p:nvPr/>
          </p:nvSpPr>
          <p:spPr>
            <a:xfrm>
              <a:off x="4177145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911B2A5B-941E-4C8B-8930-03A48D77343A}"/>
                </a:ext>
              </a:extLst>
            </p:cNvPr>
            <p:cNvSpPr/>
            <p:nvPr/>
          </p:nvSpPr>
          <p:spPr>
            <a:xfrm>
              <a:off x="4567843" y="123444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3C05FAE5-B050-4A4A-9574-45FD9399A6DB}"/>
                </a:ext>
              </a:extLst>
            </p:cNvPr>
            <p:cNvSpPr/>
            <p:nvPr/>
          </p:nvSpPr>
          <p:spPr>
            <a:xfrm>
              <a:off x="4958541" y="123444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951B13A4-B331-4C10-96C7-8203FEA36835}"/>
                </a:ext>
              </a:extLst>
            </p:cNvPr>
            <p:cNvSpPr/>
            <p:nvPr/>
          </p:nvSpPr>
          <p:spPr>
            <a:xfrm>
              <a:off x="4958541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445C88EA-8D29-4F85-85BA-8CD1D4B48AF4}"/>
                </a:ext>
              </a:extLst>
            </p:cNvPr>
            <p:cNvSpPr/>
            <p:nvPr/>
          </p:nvSpPr>
          <p:spPr>
            <a:xfrm>
              <a:off x="2223655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DE72D7D-C9ED-4C94-9DD1-AFA010BBC2B9}"/>
                </a:ext>
              </a:extLst>
            </p:cNvPr>
            <p:cNvSpPr/>
            <p:nvPr/>
          </p:nvSpPr>
          <p:spPr>
            <a:xfrm>
              <a:off x="2614353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2346F784-1E6A-43C4-9DFF-D48A6C998C9D}"/>
                </a:ext>
              </a:extLst>
            </p:cNvPr>
            <p:cNvSpPr/>
            <p:nvPr/>
          </p:nvSpPr>
          <p:spPr>
            <a:xfrm>
              <a:off x="3005051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F0353300-72A3-4F41-9F33-57B5ED4AD01F}"/>
                </a:ext>
              </a:extLst>
            </p:cNvPr>
            <p:cNvSpPr/>
            <p:nvPr/>
          </p:nvSpPr>
          <p:spPr>
            <a:xfrm>
              <a:off x="3395749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3CB1DDAC-712D-4588-9E7C-6FC2A2996742}"/>
                </a:ext>
              </a:extLst>
            </p:cNvPr>
            <p:cNvSpPr/>
            <p:nvPr/>
          </p:nvSpPr>
          <p:spPr>
            <a:xfrm>
              <a:off x="3786447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71B29B3F-BB68-4FFA-A627-A89A733594EF}"/>
                </a:ext>
              </a:extLst>
            </p:cNvPr>
            <p:cNvSpPr/>
            <p:nvPr/>
          </p:nvSpPr>
          <p:spPr>
            <a:xfrm>
              <a:off x="4177145" y="162513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3" name="Rechteck 252">
              <a:extLst>
                <a:ext uri="{FF2B5EF4-FFF2-40B4-BE49-F238E27FC236}">
                  <a16:creationId xmlns:a16="http://schemas.microsoft.com/office/drawing/2014/main" id="{330C2D75-A6EA-43D0-A78D-CD29E45AAC94}"/>
                </a:ext>
              </a:extLst>
            </p:cNvPr>
            <p:cNvSpPr/>
            <p:nvPr/>
          </p:nvSpPr>
          <p:spPr>
            <a:xfrm>
              <a:off x="4567843" y="162513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36CD98A9-6A8E-4092-AA09-54B21996FDC2}"/>
                </a:ext>
              </a:extLst>
            </p:cNvPr>
            <p:cNvSpPr/>
            <p:nvPr/>
          </p:nvSpPr>
          <p:spPr>
            <a:xfrm>
              <a:off x="2223655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1101B2CC-06AC-4E94-A930-BFBA36B07F46}"/>
                </a:ext>
              </a:extLst>
            </p:cNvPr>
            <p:cNvSpPr/>
            <p:nvPr/>
          </p:nvSpPr>
          <p:spPr>
            <a:xfrm>
              <a:off x="3005051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A24456F7-E8B5-40A3-8AAC-B5B157C378AA}"/>
                </a:ext>
              </a:extLst>
            </p:cNvPr>
            <p:cNvSpPr/>
            <p:nvPr/>
          </p:nvSpPr>
          <p:spPr>
            <a:xfrm>
              <a:off x="3395749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4D5330E2-C03B-44DE-B14F-BFF757F89F21}"/>
                </a:ext>
              </a:extLst>
            </p:cNvPr>
            <p:cNvSpPr/>
            <p:nvPr/>
          </p:nvSpPr>
          <p:spPr>
            <a:xfrm>
              <a:off x="3786447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63BF6895-1734-4035-B53E-E05079C246C5}"/>
                </a:ext>
              </a:extLst>
            </p:cNvPr>
            <p:cNvSpPr/>
            <p:nvPr/>
          </p:nvSpPr>
          <p:spPr>
            <a:xfrm>
              <a:off x="4177145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70FADE9A-3C83-4A02-B3D5-7BF5AD2E197C}"/>
                </a:ext>
              </a:extLst>
            </p:cNvPr>
            <p:cNvSpPr/>
            <p:nvPr/>
          </p:nvSpPr>
          <p:spPr>
            <a:xfrm>
              <a:off x="4567843" y="201583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9EAF1B43-44B2-4A7C-A407-754C9548A04D}"/>
                </a:ext>
              </a:extLst>
            </p:cNvPr>
            <p:cNvSpPr/>
            <p:nvPr/>
          </p:nvSpPr>
          <p:spPr>
            <a:xfrm>
              <a:off x="4958541" y="201583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87B09920-AB02-4B7B-8977-A6C80FA699BE}"/>
                </a:ext>
              </a:extLst>
            </p:cNvPr>
            <p:cNvSpPr/>
            <p:nvPr/>
          </p:nvSpPr>
          <p:spPr>
            <a:xfrm>
              <a:off x="4958541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07A7B12C-36F5-4E1A-AAAC-C379CAD2A7C6}"/>
                </a:ext>
              </a:extLst>
            </p:cNvPr>
            <p:cNvSpPr/>
            <p:nvPr/>
          </p:nvSpPr>
          <p:spPr>
            <a:xfrm>
              <a:off x="2223655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C8FF142B-11E6-4225-B5FE-D4A353D120F5}"/>
                </a:ext>
              </a:extLst>
            </p:cNvPr>
            <p:cNvSpPr/>
            <p:nvPr/>
          </p:nvSpPr>
          <p:spPr>
            <a:xfrm>
              <a:off x="2614353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00C70A33-6BF6-4C14-AFBB-F2F065ED02BB}"/>
                </a:ext>
              </a:extLst>
            </p:cNvPr>
            <p:cNvSpPr/>
            <p:nvPr/>
          </p:nvSpPr>
          <p:spPr>
            <a:xfrm>
              <a:off x="3005051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6" name="Rechteck 265">
              <a:extLst>
                <a:ext uri="{FF2B5EF4-FFF2-40B4-BE49-F238E27FC236}">
                  <a16:creationId xmlns:a16="http://schemas.microsoft.com/office/drawing/2014/main" id="{2109C4DF-0CF1-4626-B7B1-6CA17A213E88}"/>
                </a:ext>
              </a:extLst>
            </p:cNvPr>
            <p:cNvSpPr/>
            <p:nvPr/>
          </p:nvSpPr>
          <p:spPr>
            <a:xfrm>
              <a:off x="3395749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6A7D8FA3-E53B-4738-AD12-A5F08652E446}"/>
                </a:ext>
              </a:extLst>
            </p:cNvPr>
            <p:cNvSpPr/>
            <p:nvPr/>
          </p:nvSpPr>
          <p:spPr>
            <a:xfrm>
              <a:off x="3786447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DBEBD4CF-99DC-47D2-B6A0-41515B996537}"/>
                </a:ext>
              </a:extLst>
            </p:cNvPr>
            <p:cNvSpPr/>
            <p:nvPr/>
          </p:nvSpPr>
          <p:spPr>
            <a:xfrm>
              <a:off x="4177145" y="2406534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69" name="Rechteck 268">
              <a:extLst>
                <a:ext uri="{FF2B5EF4-FFF2-40B4-BE49-F238E27FC236}">
                  <a16:creationId xmlns:a16="http://schemas.microsoft.com/office/drawing/2014/main" id="{1751002E-46C9-461A-92E4-3E4BB597177E}"/>
                </a:ext>
              </a:extLst>
            </p:cNvPr>
            <p:cNvSpPr/>
            <p:nvPr/>
          </p:nvSpPr>
          <p:spPr>
            <a:xfrm>
              <a:off x="4567843" y="2406534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0" name="Rechteck 269">
              <a:extLst>
                <a:ext uri="{FF2B5EF4-FFF2-40B4-BE49-F238E27FC236}">
                  <a16:creationId xmlns:a16="http://schemas.microsoft.com/office/drawing/2014/main" id="{D5AC201B-AD6A-4F93-9F39-798A9255E24E}"/>
                </a:ext>
              </a:extLst>
            </p:cNvPr>
            <p:cNvSpPr/>
            <p:nvPr/>
          </p:nvSpPr>
          <p:spPr>
            <a:xfrm>
              <a:off x="2223655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1" name="Rechteck 270">
              <a:extLst>
                <a:ext uri="{FF2B5EF4-FFF2-40B4-BE49-F238E27FC236}">
                  <a16:creationId xmlns:a16="http://schemas.microsoft.com/office/drawing/2014/main" id="{B602C1A5-154F-43DF-8286-413815F2B95B}"/>
                </a:ext>
              </a:extLst>
            </p:cNvPr>
            <p:cNvSpPr/>
            <p:nvPr/>
          </p:nvSpPr>
          <p:spPr>
            <a:xfrm>
              <a:off x="2614353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D61807B8-9AB6-4EA0-BFB3-335FC4F163CA}"/>
                </a:ext>
              </a:extLst>
            </p:cNvPr>
            <p:cNvSpPr/>
            <p:nvPr/>
          </p:nvSpPr>
          <p:spPr>
            <a:xfrm>
              <a:off x="3005051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3" name="Rechteck 272">
              <a:extLst>
                <a:ext uri="{FF2B5EF4-FFF2-40B4-BE49-F238E27FC236}">
                  <a16:creationId xmlns:a16="http://schemas.microsoft.com/office/drawing/2014/main" id="{52766359-CCAC-4A9E-A595-FD660AEC2183}"/>
                </a:ext>
              </a:extLst>
            </p:cNvPr>
            <p:cNvSpPr/>
            <p:nvPr/>
          </p:nvSpPr>
          <p:spPr>
            <a:xfrm>
              <a:off x="3395749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4" name="Rechteck 273">
              <a:extLst>
                <a:ext uri="{FF2B5EF4-FFF2-40B4-BE49-F238E27FC236}">
                  <a16:creationId xmlns:a16="http://schemas.microsoft.com/office/drawing/2014/main" id="{E228A16F-4458-4E47-8427-648224BCA08B}"/>
                </a:ext>
              </a:extLst>
            </p:cNvPr>
            <p:cNvSpPr/>
            <p:nvPr/>
          </p:nvSpPr>
          <p:spPr>
            <a:xfrm>
              <a:off x="3786447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5" name="Rechteck 274">
              <a:extLst>
                <a:ext uri="{FF2B5EF4-FFF2-40B4-BE49-F238E27FC236}">
                  <a16:creationId xmlns:a16="http://schemas.microsoft.com/office/drawing/2014/main" id="{F7845663-D703-4895-8B93-C8946D418B0F}"/>
                </a:ext>
              </a:extLst>
            </p:cNvPr>
            <p:cNvSpPr/>
            <p:nvPr/>
          </p:nvSpPr>
          <p:spPr>
            <a:xfrm>
              <a:off x="4177145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0864A27C-9708-4D55-ADAF-6A00BF67B68C}"/>
                </a:ext>
              </a:extLst>
            </p:cNvPr>
            <p:cNvSpPr/>
            <p:nvPr/>
          </p:nvSpPr>
          <p:spPr>
            <a:xfrm>
              <a:off x="4567843" y="2766752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D7084117-9394-49DF-AF08-B280BD6B40F6}"/>
                </a:ext>
              </a:extLst>
            </p:cNvPr>
            <p:cNvSpPr/>
            <p:nvPr/>
          </p:nvSpPr>
          <p:spPr>
            <a:xfrm>
              <a:off x="4958541" y="2766752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B6BA9870-2163-4423-B1A3-D4638A27D961}"/>
                </a:ext>
              </a:extLst>
            </p:cNvPr>
            <p:cNvSpPr/>
            <p:nvPr/>
          </p:nvSpPr>
          <p:spPr>
            <a:xfrm>
              <a:off x="4958541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DF75D224-5659-437F-9E11-1A9C37EE0FDB}"/>
                </a:ext>
              </a:extLst>
            </p:cNvPr>
            <p:cNvSpPr/>
            <p:nvPr/>
          </p:nvSpPr>
          <p:spPr>
            <a:xfrm>
              <a:off x="2223655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5035C07F-4558-4062-B40B-6DBFCC06F7A2}"/>
                </a:ext>
              </a:extLst>
            </p:cNvPr>
            <p:cNvSpPr/>
            <p:nvPr/>
          </p:nvSpPr>
          <p:spPr>
            <a:xfrm>
              <a:off x="2614353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1" name="Rechteck 280">
              <a:extLst>
                <a:ext uri="{FF2B5EF4-FFF2-40B4-BE49-F238E27FC236}">
                  <a16:creationId xmlns:a16="http://schemas.microsoft.com/office/drawing/2014/main" id="{B9BEEFBF-CCDD-4973-8D28-C791ACF573DC}"/>
                </a:ext>
              </a:extLst>
            </p:cNvPr>
            <p:cNvSpPr/>
            <p:nvPr/>
          </p:nvSpPr>
          <p:spPr>
            <a:xfrm>
              <a:off x="3005051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C288F4E6-F9C5-42A3-B349-C4879B237722}"/>
                </a:ext>
              </a:extLst>
            </p:cNvPr>
            <p:cNvSpPr/>
            <p:nvPr/>
          </p:nvSpPr>
          <p:spPr>
            <a:xfrm>
              <a:off x="3395749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76A16D8A-54B7-42A3-AA7D-5AEF86A26A1A}"/>
                </a:ext>
              </a:extLst>
            </p:cNvPr>
            <p:cNvSpPr/>
            <p:nvPr/>
          </p:nvSpPr>
          <p:spPr>
            <a:xfrm>
              <a:off x="3786447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BC2911B7-1E12-4D0F-AD6B-75313A43DE2D}"/>
                </a:ext>
              </a:extLst>
            </p:cNvPr>
            <p:cNvSpPr/>
            <p:nvPr/>
          </p:nvSpPr>
          <p:spPr>
            <a:xfrm>
              <a:off x="4177145" y="3157450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51B8A617-3F4E-4DDB-8418-3DCB80603173}"/>
                </a:ext>
              </a:extLst>
            </p:cNvPr>
            <p:cNvSpPr/>
            <p:nvPr/>
          </p:nvSpPr>
          <p:spPr>
            <a:xfrm>
              <a:off x="4567843" y="3157450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1024EB03-477B-407B-BFF6-EBB8AE85265A}"/>
                </a:ext>
              </a:extLst>
            </p:cNvPr>
            <p:cNvSpPr/>
            <p:nvPr/>
          </p:nvSpPr>
          <p:spPr>
            <a:xfrm>
              <a:off x="2223655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7" name="Rechteck 286">
              <a:extLst>
                <a:ext uri="{FF2B5EF4-FFF2-40B4-BE49-F238E27FC236}">
                  <a16:creationId xmlns:a16="http://schemas.microsoft.com/office/drawing/2014/main" id="{B5D2918E-A4BB-4646-BA88-1CD11CB7AE23}"/>
                </a:ext>
              </a:extLst>
            </p:cNvPr>
            <p:cNvSpPr/>
            <p:nvPr/>
          </p:nvSpPr>
          <p:spPr>
            <a:xfrm>
              <a:off x="2614353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3D4CA976-B2FD-41EE-91E8-AB377102CE97}"/>
                </a:ext>
              </a:extLst>
            </p:cNvPr>
            <p:cNvSpPr/>
            <p:nvPr/>
          </p:nvSpPr>
          <p:spPr>
            <a:xfrm>
              <a:off x="3005051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FD2C0C79-1A29-48F6-92E4-626DAAC8A15D}"/>
                </a:ext>
              </a:extLst>
            </p:cNvPr>
            <p:cNvSpPr/>
            <p:nvPr/>
          </p:nvSpPr>
          <p:spPr>
            <a:xfrm>
              <a:off x="3395749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D4A7F5C1-2581-4033-8BF3-D5365CADE59B}"/>
                </a:ext>
              </a:extLst>
            </p:cNvPr>
            <p:cNvSpPr/>
            <p:nvPr/>
          </p:nvSpPr>
          <p:spPr>
            <a:xfrm>
              <a:off x="3786447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1" name="Rechteck 290">
              <a:extLst>
                <a:ext uri="{FF2B5EF4-FFF2-40B4-BE49-F238E27FC236}">
                  <a16:creationId xmlns:a16="http://schemas.microsoft.com/office/drawing/2014/main" id="{68690C41-D9FF-42E8-8BFD-E6E38E53C4BD}"/>
                </a:ext>
              </a:extLst>
            </p:cNvPr>
            <p:cNvSpPr/>
            <p:nvPr/>
          </p:nvSpPr>
          <p:spPr>
            <a:xfrm>
              <a:off x="4177145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2" name="Rechteck 291">
              <a:extLst>
                <a:ext uri="{FF2B5EF4-FFF2-40B4-BE49-F238E27FC236}">
                  <a16:creationId xmlns:a16="http://schemas.microsoft.com/office/drawing/2014/main" id="{D3C21062-2116-4AF5-AF17-4F99DDE7BFD8}"/>
                </a:ext>
              </a:extLst>
            </p:cNvPr>
            <p:cNvSpPr/>
            <p:nvPr/>
          </p:nvSpPr>
          <p:spPr>
            <a:xfrm>
              <a:off x="4567843" y="3548148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3" name="Rechteck 292">
              <a:extLst>
                <a:ext uri="{FF2B5EF4-FFF2-40B4-BE49-F238E27FC236}">
                  <a16:creationId xmlns:a16="http://schemas.microsoft.com/office/drawing/2014/main" id="{5AD7A04B-6D81-4411-89B9-30B0F82EE815}"/>
                </a:ext>
              </a:extLst>
            </p:cNvPr>
            <p:cNvSpPr/>
            <p:nvPr/>
          </p:nvSpPr>
          <p:spPr>
            <a:xfrm>
              <a:off x="4958541" y="3548148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4" name="Rechteck 293">
              <a:extLst>
                <a:ext uri="{FF2B5EF4-FFF2-40B4-BE49-F238E27FC236}">
                  <a16:creationId xmlns:a16="http://schemas.microsoft.com/office/drawing/2014/main" id="{2F5F80C4-E5AF-4880-AF59-C1C8AB6725FB}"/>
                </a:ext>
              </a:extLst>
            </p:cNvPr>
            <p:cNvSpPr/>
            <p:nvPr/>
          </p:nvSpPr>
          <p:spPr>
            <a:xfrm>
              <a:off x="4958541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FD9DD4D8-AAEE-496B-AEC4-0ACBAD02C382}"/>
                </a:ext>
              </a:extLst>
            </p:cNvPr>
            <p:cNvSpPr/>
            <p:nvPr/>
          </p:nvSpPr>
          <p:spPr>
            <a:xfrm>
              <a:off x="2223655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1917567D-5D26-4E52-9D6C-FFE112E286F9}"/>
                </a:ext>
              </a:extLst>
            </p:cNvPr>
            <p:cNvSpPr/>
            <p:nvPr/>
          </p:nvSpPr>
          <p:spPr>
            <a:xfrm>
              <a:off x="2614353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035AFD2D-0518-4511-A442-B7BE81C4CC1F}"/>
                </a:ext>
              </a:extLst>
            </p:cNvPr>
            <p:cNvSpPr/>
            <p:nvPr/>
          </p:nvSpPr>
          <p:spPr>
            <a:xfrm>
              <a:off x="3005051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851A0731-734F-4146-9EF8-5809622730BA}"/>
                </a:ext>
              </a:extLst>
            </p:cNvPr>
            <p:cNvSpPr/>
            <p:nvPr/>
          </p:nvSpPr>
          <p:spPr>
            <a:xfrm>
              <a:off x="3395749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3957296B-5927-4B6F-8C5C-9F2C62FB43B8}"/>
                </a:ext>
              </a:extLst>
            </p:cNvPr>
            <p:cNvSpPr/>
            <p:nvPr/>
          </p:nvSpPr>
          <p:spPr>
            <a:xfrm>
              <a:off x="3786447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0FD4668D-D79B-475A-8CEE-B72C1D2BAA5E}"/>
                </a:ext>
              </a:extLst>
            </p:cNvPr>
            <p:cNvSpPr/>
            <p:nvPr/>
          </p:nvSpPr>
          <p:spPr>
            <a:xfrm>
              <a:off x="4177145" y="3938846"/>
              <a:ext cx="390698" cy="3906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1FA16A59-6C46-4413-A252-6EE9C2D8225E}"/>
                </a:ext>
              </a:extLst>
            </p:cNvPr>
            <p:cNvSpPr/>
            <p:nvPr/>
          </p:nvSpPr>
          <p:spPr>
            <a:xfrm>
              <a:off x="4567843" y="3938846"/>
              <a:ext cx="390698" cy="3906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CCD322A3-0A69-4F9C-A834-6BB3F2DD7543}"/>
              </a:ext>
            </a:extLst>
          </p:cNvPr>
          <p:cNvSpPr/>
          <p:nvPr/>
        </p:nvSpPr>
        <p:spPr>
          <a:xfrm>
            <a:off x="4081549" y="3765664"/>
            <a:ext cx="390698" cy="195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4D7D9FD8-42B4-4C1A-9D36-878BE03DF86B}"/>
              </a:ext>
            </a:extLst>
          </p:cNvPr>
          <p:cNvSpPr/>
          <p:nvPr/>
        </p:nvSpPr>
        <p:spPr>
          <a:xfrm>
            <a:off x="8002386" y="3800299"/>
            <a:ext cx="390698" cy="195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66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Really Strange Chess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Really Strange Chess</dc:title>
  <dc:creator>Fend Andreas</dc:creator>
  <cp:lastModifiedBy>Fend Andreas</cp:lastModifiedBy>
  <cp:revision>4</cp:revision>
  <dcterms:created xsi:type="dcterms:W3CDTF">2020-12-14T12:45:36Z</dcterms:created>
  <dcterms:modified xsi:type="dcterms:W3CDTF">2020-12-14T12:58:41Z</dcterms:modified>
</cp:coreProperties>
</file>