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8" d="100"/>
          <a:sy n="78" d="100"/>
        </p:scale>
        <p:origin x="9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561BF3-7CE0-4978-975C-F351665BF9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371602"/>
            <a:ext cx="7772400" cy="1926770"/>
          </a:xfrm>
        </p:spPr>
        <p:txBody>
          <a:bodyPr anchor="b">
            <a:noAutofit/>
          </a:bodyPr>
          <a:lstStyle>
            <a:lvl1pPr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85C8A5-1B0D-4749-BB4A-3A72577A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C5333D-B24C-4F39-8B5E-26A293C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0DD207-AF5F-4F03-9A44-4461A2E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944BAE5-35B2-4D5C-AB86-503561E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A7713AD-6CED-4762-897B-47CF12733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47357" y="5422419"/>
            <a:ext cx="2449282" cy="5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5705"/>
          </a:xfrm>
        </p:spPr>
        <p:txBody>
          <a:bodyPr>
            <a:normAutofit/>
          </a:bodyPr>
          <a:lstStyle>
            <a:lvl1pPr algn="l">
              <a:defRPr sz="3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10342"/>
            <a:ext cx="8229600" cy="547293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/>
            </a:lvl1pPr>
            <a:lvl2pPr marL="284400">
              <a:spcAft>
                <a:spcPts val="600"/>
              </a:spcAft>
              <a:defRPr sz="2000"/>
            </a:lvl2pPr>
            <a:lvl3pPr marL="403200"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lastní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Předvádění na obrazovce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netikj@ff.cuni.cz</cp:lastModifiedBy>
  <cp:revision>34</cp:revision>
  <dcterms:created xsi:type="dcterms:W3CDTF">2017-06-05T14:10:58Z</dcterms:created>
  <dcterms:modified xsi:type="dcterms:W3CDTF">2020-07-14T14:56:10Z</dcterms:modified>
</cp:coreProperties>
</file>