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6DFD-5B77-BAD1-B506-534A8B7C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5A138-6A18-122F-BFBC-32E744A0C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6859-C659-856B-43CD-C64901EE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2141-1D47-6920-DD6A-3C0D39AE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B9F6-AFBD-2AF5-3D32-3018F978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6426-9E0D-09E9-53BE-DFFC9669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C9C8-23A8-5ADF-A2A7-CD2EF4E74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1CC9-5D40-B06B-0DD6-E09B4C76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F308-AFA3-DD84-23ED-EED8206F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643A-557A-F666-4129-A0B1FF95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9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047C5-8D79-DFE3-905E-5B0470A4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F86F3-ABEA-17E0-5C5B-073766D78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C4D5-4B28-AFC3-246D-D0008F81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2DB2-F75C-B65B-B355-7E07BB3B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D040-BEDB-F837-2033-6F070BDA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E8A1-EB71-1C26-E9F8-6768CA78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6169-7664-0B80-49D1-7625FF85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978A-66DF-4147-CD6D-5ACE9E7D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5FD9-7FFE-B5BE-35E8-B26C425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9BC7-3814-94B7-ECA2-1B2F2D46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C1EB-3F0E-4863-D8AD-3AA3FF6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C2F6E-37FC-C7AF-2B14-AF697578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3A1E-6E9D-C53C-89A9-8E574F6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8E90-EE6C-7983-7811-969829B2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AFA3-3678-2E6F-6C00-E4B23F28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16DD-B262-E0F1-2EFB-F50AC5DF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4376-E169-D13E-1CB9-3AB18F01D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FD940-C2D6-4D35-235A-3FFB040A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B542-119E-744D-94C6-238D2EF1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FEF8-0001-A519-236A-66803BDA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5375-3D20-6581-AB9A-705532B7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3F2B-0C8F-702E-E4AA-A93E0029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CA978-BA26-FBDC-1E86-5B4D67B6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9688-2255-2CC7-E3F0-03139961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8A013-B7F4-4973-8C91-B3AEEA18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D516A-4641-B7ED-F568-8D949649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19C2-0A3E-8C61-DD64-9C6731D7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0E68D-E94D-A193-88C5-606E39CD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50FB7-8807-9740-C8EB-958E327B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C5B1-581D-F12C-6475-EC7B0BFF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6F6C0-889D-0EDF-2AB7-C3C9474E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4911-A793-6CB0-4AD8-A9864447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3C584-DD0F-CDFD-4D06-980ADD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3CCD9-D303-9925-CC3D-8781A1A5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0C483-1AC2-A485-4DC3-CBE2E046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2A9A-0B10-706A-C3F8-0EB89AEC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4640-34B0-5240-9302-3879620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D10E-7FD4-C2E6-0122-1C086A30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603C1-4428-A806-48ED-2EA41F128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83B74-67A3-DE12-1DE8-75659797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2184C-DC88-7876-3B92-DDAC6955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55DA-1B84-57B8-DC8F-6DC1A69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1BE-8E97-55B9-5A2C-18B53E49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49444-34EC-4672-064B-9F5E14D09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DFDC-8227-F86B-AE04-13E6B765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419E-7FCD-888D-9C45-8CE38E4C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2809-19F5-0314-3C76-30DF7CB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B18DA-34AA-C3F7-FE43-E486871E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FD132-C616-AD55-A8B4-DD8D4BEE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75343-ECEF-A888-EDAE-5815598A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1FFA-A493-6800-6904-16FCE268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3E59-F317-244B-926F-B9E42375BE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5FD3-63C4-2A7C-48F1-D8D54B3E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D6F4-B6D4-D8DB-6BBB-63406364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CF08-EE2C-1F47-9E09-6BEBA8B40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87E9815-4727-84B4-E25C-F342785B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92" y="1503753"/>
            <a:ext cx="5200815" cy="5144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820EC-2080-5C0B-7765-BFF282E8A335}"/>
              </a:ext>
            </a:extLst>
          </p:cNvPr>
          <p:cNvSpPr txBox="1"/>
          <p:nvPr/>
        </p:nvSpPr>
        <p:spPr>
          <a:xfrm>
            <a:off x="807307" y="210065"/>
            <a:ext cx="10577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latin typeface="Andale Mono" panose="020B0509000000000004" pitchFamily="49" charset="0"/>
                <a:cs typeface="Consolas" panose="020B0609020204030204" pitchFamily="49" charset="0"/>
              </a:rPr>
              <a:t>HexHunter</a:t>
            </a:r>
            <a:endParaRPr lang="en-US" sz="6000" b="1" dirty="0">
              <a:latin typeface="Andale Mono" panose="020B050900000000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Shearer</dc:creator>
  <cp:lastModifiedBy>Davin Shearer</cp:lastModifiedBy>
  <cp:revision>1</cp:revision>
  <dcterms:created xsi:type="dcterms:W3CDTF">2022-10-25T19:38:57Z</dcterms:created>
  <dcterms:modified xsi:type="dcterms:W3CDTF">2022-10-25T19:42:27Z</dcterms:modified>
</cp:coreProperties>
</file>