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7441 Advanced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1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Idea: Game using box2d and </a:t>
            </a:r>
            <a:r>
              <a:rPr lang="en-NZ" dirty="0" err="1"/>
              <a:t>sfml</a:t>
            </a:r>
            <a:r>
              <a:rPr lang="en-NZ" dirty="0"/>
              <a:t>/</a:t>
            </a:r>
            <a:r>
              <a:rPr lang="en-NZ" dirty="0" err="1"/>
              <a:t>opengl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2 small, yet detailed games using the same base code/engine</a:t>
            </a:r>
          </a:p>
          <a:p>
            <a:r>
              <a:rPr lang="en-NZ" dirty="0"/>
              <a:t>Game 1: Mini golf</a:t>
            </a:r>
          </a:p>
          <a:p>
            <a:pPr lvl="1"/>
            <a:r>
              <a:rPr lang="en-NZ" dirty="0"/>
              <a:t>Use kinematic objects to make a simple (boring) game more interactive and challenging</a:t>
            </a:r>
          </a:p>
          <a:p>
            <a:pPr lvl="1"/>
            <a:r>
              <a:rPr lang="en-NZ" dirty="0"/>
              <a:t>Bounce pads, spike traps, elevators, cannons, rope bridges,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/>
              <a:t>Allows a basic idea to be very modular and scalable</a:t>
            </a:r>
          </a:p>
          <a:p>
            <a:pPr lvl="1"/>
            <a:r>
              <a:rPr lang="en-NZ" dirty="0"/>
              <a:t>Create tools/utilities to make level design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1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Level Designer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0325"/>
          </a:xfrm>
        </p:spPr>
        <p:txBody>
          <a:bodyPr/>
          <a:lstStyle/>
          <a:p>
            <a:r>
              <a:rPr lang="en-NZ" dirty="0" smtClean="0"/>
              <a:t>Need to save a lot of the box2D object data such as textures, friction, restitution, position, etc. in a simple format that can be parsed into the program to save/load levels</a:t>
            </a:r>
          </a:p>
          <a:p>
            <a:r>
              <a:rPr lang="en-NZ" dirty="0" smtClean="0"/>
              <a:t>Proposed using XML and a parser such as </a:t>
            </a:r>
            <a:r>
              <a:rPr lang="en-NZ" dirty="0" err="1" smtClean="0"/>
              <a:t>pugixml</a:t>
            </a:r>
            <a:r>
              <a:rPr lang="en-NZ" dirty="0" smtClean="0"/>
              <a:t> to perform this</a:t>
            </a:r>
          </a:p>
          <a:p>
            <a:r>
              <a:rPr lang="en-NZ" dirty="0" smtClean="0"/>
              <a:t>Helps with scalability and can allow a lot to be done on a simple engine once a general game format is created</a:t>
            </a:r>
          </a:p>
          <a:p>
            <a:r>
              <a:rPr lang="en-NZ" dirty="0" smtClean="0"/>
              <a:t>Can be used for the following games (next slide); will likely implement Game1 first using the designer, and maybe game2 if there’s time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00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Mini Golf: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2D Platform, side view (side scrolling using view for larger level).</a:t>
            </a:r>
          </a:p>
          <a:p>
            <a:r>
              <a:rPr lang="en-NZ" dirty="0"/>
              <a:t>Most player interaction through mouse (click and drag).</a:t>
            </a:r>
          </a:p>
          <a:p>
            <a:r>
              <a:rPr lang="en-NZ" dirty="0"/>
              <a:t>A lot of  kinematic object world interaction, some position/proximity events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86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Game </a:t>
            </a:r>
            <a:r>
              <a:rPr lang="en-NZ" dirty="0" smtClean="0"/>
              <a:t>2 Zombie Onslaught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Wave based, last stand, side-on platformer.</a:t>
            </a:r>
          </a:p>
          <a:p>
            <a:r>
              <a:rPr lang="en-NZ" dirty="0"/>
              <a:t>One Finger Death Punch / </a:t>
            </a:r>
            <a:r>
              <a:rPr lang="en-NZ" dirty="0" err="1"/>
              <a:t>Towerfall</a:t>
            </a:r>
            <a:r>
              <a:rPr lang="en-NZ" dirty="0"/>
              <a:t> Ascension</a:t>
            </a:r>
          </a:p>
          <a:p>
            <a:r>
              <a:rPr lang="en-NZ" dirty="0"/>
              <a:t>Gun mechanics using b2 shapes with bullet mode enabled</a:t>
            </a:r>
          </a:p>
        </p:txBody>
      </p:sp>
      <p:pic>
        <p:nvPicPr>
          <p:cNvPr id="1026" name="Picture 2" descr="Image result for one finger death p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" y="3970638"/>
            <a:ext cx="4544858" cy="25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werfall asc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136" y="4061699"/>
            <a:ext cx="3165813" cy="2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Time:</a:t>
            </a:r>
          </a:p>
          <a:p>
            <a:pPr lvl="1"/>
            <a:r>
              <a:rPr lang="en-NZ" dirty="0"/>
              <a:t>Making the game idea scalable allows for a fully working game to still be achieved in less time.</a:t>
            </a:r>
          </a:p>
          <a:p>
            <a:pPr lvl="1"/>
            <a:r>
              <a:rPr lang="en-NZ" dirty="0"/>
              <a:t>Creating the tools to develop levels allows for those technologies to be part of the project showcase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82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details: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Timeline: Now – due date.</a:t>
            </a:r>
          </a:p>
          <a:p>
            <a:r>
              <a:rPr lang="en-NZ" dirty="0"/>
              <a:t>Capabilities: Experience in SFML from last semester, basic knowledge of AI</a:t>
            </a:r>
          </a:p>
        </p:txBody>
      </p:sp>
    </p:spTree>
    <p:extLst>
      <p:ext uri="{BB962C8B-B14F-4D97-AF65-F5344CB8AC3E}">
        <p14:creationId xmlns:p14="http://schemas.microsoft.com/office/powerpoint/2010/main" val="323664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Easy vs hard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Easy:</a:t>
            </a:r>
          </a:p>
          <a:p>
            <a:pPr lvl="1"/>
            <a:r>
              <a:rPr lang="en-NZ" dirty="0"/>
              <a:t>Drawing </a:t>
            </a:r>
            <a:r>
              <a:rPr lang="en-NZ" dirty="0" err="1"/>
              <a:t>sfml</a:t>
            </a:r>
            <a:r>
              <a:rPr lang="en-NZ" dirty="0"/>
              <a:t> shapes based on box2d body shapes.</a:t>
            </a:r>
          </a:p>
          <a:p>
            <a:pPr lvl="1"/>
            <a:r>
              <a:rPr lang="en-NZ" dirty="0"/>
              <a:t>Automatic symmetrical shape creation</a:t>
            </a:r>
          </a:p>
          <a:p>
            <a:pPr lvl="1"/>
            <a:r>
              <a:rPr lang="en-NZ" dirty="0"/>
              <a:t>Physics (thanks, box2d)</a:t>
            </a:r>
          </a:p>
          <a:p>
            <a:r>
              <a:rPr lang="en-NZ" dirty="0"/>
              <a:t>Hard:</a:t>
            </a:r>
          </a:p>
          <a:p>
            <a:pPr lvl="1"/>
            <a:r>
              <a:rPr lang="en-NZ" dirty="0"/>
              <a:t>Creating tools for level design</a:t>
            </a:r>
          </a:p>
          <a:p>
            <a:pPr lvl="1"/>
            <a:r>
              <a:rPr lang="en-NZ" dirty="0"/>
              <a:t>Saving and loading levels (from file)</a:t>
            </a:r>
          </a:p>
          <a:p>
            <a:pPr lvl="1"/>
            <a:r>
              <a:rPr lang="en-NZ" dirty="0"/>
              <a:t>AI (other players in mini golf, enemies in zombie wave shooter </a:t>
            </a:r>
          </a:p>
        </p:txBody>
      </p:sp>
    </p:spTree>
    <p:extLst>
      <p:ext uri="{BB962C8B-B14F-4D97-AF65-F5344CB8AC3E}">
        <p14:creationId xmlns:p14="http://schemas.microsoft.com/office/powerpoint/2010/main" val="22187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 / Comments?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6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365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Assignment 1 proposal</vt:lpstr>
      <vt:lpstr>Idea: Game using box2d and sfml/opengl</vt:lpstr>
      <vt:lpstr>Level Designer</vt:lpstr>
      <vt:lpstr>Mini Golf:</vt:lpstr>
      <vt:lpstr>Game 2 Zombie Onslaught</vt:lpstr>
      <vt:lpstr>Risks</vt:lpstr>
      <vt:lpstr>Other details: </vt:lpstr>
      <vt:lpstr>Easy vs hard game components</vt:lpstr>
      <vt:lpstr>Questions /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proposal</dc:title>
  <dc:creator>Jesse Schollitt</dc:creator>
  <cp:lastModifiedBy>Windows User</cp:lastModifiedBy>
  <cp:revision>11</cp:revision>
  <dcterms:created xsi:type="dcterms:W3CDTF">2017-03-30T02:17:09Z</dcterms:created>
  <dcterms:modified xsi:type="dcterms:W3CDTF">2017-03-31T01:07:24Z</dcterms:modified>
</cp:coreProperties>
</file>