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Assignment 1 proposal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7441 Advanced Game programming</a:t>
            </a:r>
          </a:p>
        </p:txBody>
      </p:sp>
    </p:spTree>
    <p:extLst>
      <p:ext uri="{BB962C8B-B14F-4D97-AF65-F5344CB8AC3E}">
        <p14:creationId xmlns:p14="http://schemas.microsoft.com/office/powerpoint/2010/main" val="24316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Idea: Game using box2d and </a:t>
            </a:r>
            <a:r>
              <a:rPr lang="en-NZ" dirty="0" err="1"/>
              <a:t>sfml</a:t>
            </a:r>
            <a:r>
              <a:rPr lang="en-NZ" dirty="0"/>
              <a:t>/</a:t>
            </a:r>
            <a:r>
              <a:rPr lang="en-NZ" dirty="0" err="1"/>
              <a:t>opengl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Create 2 small, yet detailed games using the same base code/engine</a:t>
            </a:r>
          </a:p>
          <a:p>
            <a:r>
              <a:rPr lang="en-NZ" dirty="0"/>
              <a:t>Game 1: Mini golf</a:t>
            </a:r>
          </a:p>
          <a:p>
            <a:pPr lvl="1"/>
            <a:r>
              <a:rPr lang="en-NZ" dirty="0"/>
              <a:t>Use kinematic objects to make a simple (boring) game more interactive and challenging</a:t>
            </a:r>
          </a:p>
          <a:p>
            <a:pPr lvl="1"/>
            <a:r>
              <a:rPr lang="en-NZ" dirty="0"/>
              <a:t>Bounce pads, spike traps, elevators, cannons, rope bridges, </a:t>
            </a:r>
            <a:r>
              <a:rPr lang="en-NZ" dirty="0" err="1"/>
              <a:t>etc</a:t>
            </a:r>
            <a:endParaRPr lang="en-NZ" dirty="0"/>
          </a:p>
          <a:p>
            <a:pPr lvl="1"/>
            <a:r>
              <a:rPr lang="en-NZ" dirty="0"/>
              <a:t>Allows a basic idea to be very modular and scalable</a:t>
            </a:r>
          </a:p>
          <a:p>
            <a:pPr lvl="1"/>
            <a:r>
              <a:rPr lang="en-NZ" dirty="0"/>
              <a:t>Create tools/utilities to make level design as easy as possible</a:t>
            </a:r>
          </a:p>
        </p:txBody>
      </p:sp>
    </p:spTree>
    <p:extLst>
      <p:ext uri="{BB962C8B-B14F-4D97-AF65-F5344CB8AC3E}">
        <p14:creationId xmlns:p14="http://schemas.microsoft.com/office/powerpoint/2010/main" val="13811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Game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5067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64881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58</TotalTime>
  <Words>89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Assignment 1 proposal</vt:lpstr>
      <vt:lpstr>Idea: Game using box2d and sfml/opengl</vt:lpstr>
      <vt:lpstr>Game 2</vt:lpstr>
      <vt:lpstr>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proposal</dc:title>
  <dc:creator>Jesse Schollitt</dc:creator>
  <cp:lastModifiedBy>Jesse Schollitt</cp:lastModifiedBy>
  <cp:revision>3</cp:revision>
  <dcterms:created xsi:type="dcterms:W3CDTF">2017-03-30T02:17:09Z</dcterms:created>
  <dcterms:modified xsi:type="dcterms:W3CDTF">2017-03-30T03:15:58Z</dcterms:modified>
</cp:coreProperties>
</file>