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9"/>
  </p:sldMasterIdLst>
  <p:notesMasterIdLst>
    <p:notesMasterId r:id="rId15"/>
  </p:notesMasterIdLst>
  <p:handoutMasterIdLst>
    <p:handoutMasterId r:id="rId16"/>
  </p:handoutMasterIdLst>
  <p:sldIdLst>
    <p:sldId id="260" r:id="rId10"/>
    <p:sldId id="261" r:id="rId11"/>
    <p:sldId id="264" r:id="rId12"/>
    <p:sldId id="265" r:id="rId13"/>
    <p:sldId id="266" r:id="rId14"/>
  </p:sldIdLst>
  <p:sldSz cx="12190413" cy="6858000"/>
  <p:notesSz cx="6858000" cy="9144000"/>
  <p:custDataLst>
    <p:tags r:id="rId17"/>
  </p:custDataLst>
  <p:defaultTextStyle>
    <a:defPPr>
      <a:defRPr lang="da-DK"/>
    </a:defPPr>
    <a:lvl1pPr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99"/>
    <a:srgbClr val="171748"/>
    <a:srgbClr val="1FD082"/>
    <a:srgbClr val="2F3EEA"/>
    <a:srgbClr val="FFFFFF"/>
    <a:srgbClr val="990000"/>
    <a:srgbClr val="000000"/>
    <a:srgbClr val="FFCC00"/>
    <a:srgbClr val="FF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C816DA-7E3F-4C27-8182-B869B4849E58}" v="544" dt="2024-02-07T05:11:32.262"/>
  </p1510:revLst>
</p1510:revInfo>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878" autoAdjust="0"/>
  </p:normalViewPr>
  <p:slideViewPr>
    <p:cSldViewPr showGuides="1">
      <p:cViewPr>
        <p:scale>
          <a:sx n="87" d="100"/>
          <a:sy n="87" d="100"/>
        </p:scale>
        <p:origin x="530" y="34"/>
      </p:cViewPr>
      <p:guideLst/>
    </p:cSldViewPr>
  </p:slideViewPr>
  <p:notesTextViewPr>
    <p:cViewPr>
      <p:scale>
        <a:sx n="100" d="100"/>
        <a:sy n="100" d="100"/>
      </p:scale>
      <p:origin x="0" y="0"/>
    </p:cViewPr>
  </p:notesText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4.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slide" Target="slides/slide3.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2.xml"/><Relationship Id="rId5" Type="http://schemas.openxmlformats.org/officeDocument/2006/relationships/customXml" Target="../customXml/item5.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1.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slide" Target="slides/slide5.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Galeazzi" userId="c9e07dfc-44dc-4acf-9b2e-a38b85d7f587" providerId="ADAL" clId="{0AC816DA-7E3F-4C27-8182-B869B4849E58}"/>
    <pc:docChg chg="undo custSel addSld delSld modSld modMainMaster">
      <pc:chgData name="Roberto Galeazzi" userId="c9e07dfc-44dc-4acf-9b2e-a38b85d7f587" providerId="ADAL" clId="{0AC816DA-7E3F-4C27-8182-B869B4849E58}" dt="2024-02-07T05:11:32.262" v="4044" actId="5793"/>
      <pc:docMkLst>
        <pc:docMk/>
      </pc:docMkLst>
      <pc:sldChg chg="del">
        <pc:chgData name="Roberto Galeazzi" userId="c9e07dfc-44dc-4acf-9b2e-a38b85d7f587" providerId="ADAL" clId="{0AC816DA-7E3F-4C27-8182-B869B4849E58}" dt="2024-02-07T04:43:08.311" v="977" actId="47"/>
        <pc:sldMkLst>
          <pc:docMk/>
          <pc:sldMk cId="1796381250" sldId="257"/>
        </pc:sldMkLst>
      </pc:sldChg>
      <pc:sldChg chg="modSp mod">
        <pc:chgData name="Roberto Galeazzi" userId="c9e07dfc-44dc-4acf-9b2e-a38b85d7f587" providerId="ADAL" clId="{0AC816DA-7E3F-4C27-8182-B869B4849E58}" dt="2024-02-07T04:21:06.911" v="37" actId="20577"/>
        <pc:sldMkLst>
          <pc:docMk/>
          <pc:sldMk cId="2320714135" sldId="260"/>
        </pc:sldMkLst>
        <pc:spChg chg="mod">
          <ac:chgData name="Roberto Galeazzi" userId="c9e07dfc-44dc-4acf-9b2e-a38b85d7f587" providerId="ADAL" clId="{0AC816DA-7E3F-4C27-8182-B869B4849E58}" dt="2024-02-07T04:21:06.911" v="37" actId="20577"/>
          <ac:spMkLst>
            <pc:docMk/>
            <pc:sldMk cId="2320714135" sldId="260"/>
            <ac:spMk id="4" creationId="{674358EA-4D5B-461F-997D-DE6729900DE7}"/>
          </ac:spMkLst>
        </pc:spChg>
      </pc:sldChg>
      <pc:sldChg chg="addSp delSp modSp mod">
        <pc:chgData name="Roberto Galeazzi" userId="c9e07dfc-44dc-4acf-9b2e-a38b85d7f587" providerId="ADAL" clId="{0AC816DA-7E3F-4C27-8182-B869B4849E58}" dt="2024-02-07T04:44:10.366" v="993" actId="20577"/>
        <pc:sldMkLst>
          <pc:docMk/>
          <pc:sldMk cId="3207386274" sldId="261"/>
        </pc:sldMkLst>
        <pc:spChg chg="mod">
          <ac:chgData name="Roberto Galeazzi" userId="c9e07dfc-44dc-4acf-9b2e-a38b85d7f587" providerId="ADAL" clId="{0AC816DA-7E3F-4C27-8182-B869B4849E58}" dt="2024-02-07T04:22:19.379" v="121" actId="20577"/>
          <ac:spMkLst>
            <pc:docMk/>
            <pc:sldMk cId="3207386274" sldId="261"/>
            <ac:spMk id="5" creationId="{43AB9D89-4678-4B3C-8679-3E429EFBB2DD}"/>
          </ac:spMkLst>
        </pc:spChg>
        <pc:spChg chg="mod">
          <ac:chgData name="Roberto Galeazzi" userId="c9e07dfc-44dc-4acf-9b2e-a38b85d7f587" providerId="ADAL" clId="{0AC816DA-7E3F-4C27-8182-B869B4849E58}" dt="2024-02-07T04:44:10.366" v="993" actId="20577"/>
          <ac:spMkLst>
            <pc:docMk/>
            <pc:sldMk cId="3207386274" sldId="261"/>
            <ac:spMk id="6" creationId="{5A5890CD-8F90-4FE7-841F-F7B0C2865BA2}"/>
          </ac:spMkLst>
        </pc:spChg>
        <pc:grpChg chg="mod">
          <ac:chgData name="Roberto Galeazzi" userId="c9e07dfc-44dc-4acf-9b2e-a38b85d7f587" providerId="ADAL" clId="{0AC816DA-7E3F-4C27-8182-B869B4849E58}" dt="2024-02-07T04:41:30.374" v="947"/>
          <ac:grpSpMkLst>
            <pc:docMk/>
            <pc:sldMk cId="3207386274" sldId="261"/>
            <ac:grpSpMk id="8" creationId="{7102AD0B-E456-B4E8-17F6-AEF87829502A}"/>
          </ac:grpSpMkLst>
        </pc:grpChg>
        <pc:grpChg chg="del mod">
          <ac:chgData name="Roberto Galeazzi" userId="c9e07dfc-44dc-4acf-9b2e-a38b85d7f587" providerId="ADAL" clId="{0AC816DA-7E3F-4C27-8182-B869B4849E58}" dt="2024-02-07T04:41:47.688" v="959"/>
          <ac:grpSpMkLst>
            <pc:docMk/>
            <pc:sldMk cId="3207386274" sldId="261"/>
            <ac:grpSpMk id="15" creationId="{89C322F3-2B69-762A-6013-33E8C29CDE08}"/>
          </ac:grpSpMkLst>
        </pc:grpChg>
        <pc:grpChg chg="del mod">
          <ac:chgData name="Roberto Galeazzi" userId="c9e07dfc-44dc-4acf-9b2e-a38b85d7f587" providerId="ADAL" clId="{0AC816DA-7E3F-4C27-8182-B869B4849E58}" dt="2024-02-07T04:42:34.569" v="973"/>
          <ac:grpSpMkLst>
            <pc:docMk/>
            <pc:sldMk cId="3207386274" sldId="261"/>
            <ac:grpSpMk id="19" creationId="{3F1EA58D-7814-E607-7B0B-8382CB403D72}"/>
          </ac:grpSpMkLst>
        </pc:grpChg>
        <pc:grpChg chg="mod">
          <ac:chgData name="Roberto Galeazzi" userId="c9e07dfc-44dc-4acf-9b2e-a38b85d7f587" providerId="ADAL" clId="{0AC816DA-7E3F-4C27-8182-B869B4849E58}" dt="2024-02-07T04:42:25.889" v="968"/>
          <ac:grpSpMkLst>
            <pc:docMk/>
            <pc:sldMk cId="3207386274" sldId="261"/>
            <ac:grpSpMk id="23" creationId="{1D932A44-AFB2-456C-C472-7A4A151E1FE4}"/>
          </ac:grpSpMkLst>
        </pc:grpChg>
        <pc:grpChg chg="mod">
          <ac:chgData name="Roberto Galeazzi" userId="c9e07dfc-44dc-4acf-9b2e-a38b85d7f587" providerId="ADAL" clId="{0AC816DA-7E3F-4C27-8182-B869B4849E58}" dt="2024-02-07T04:42:34.569" v="973"/>
          <ac:grpSpMkLst>
            <pc:docMk/>
            <pc:sldMk cId="3207386274" sldId="261"/>
            <ac:grpSpMk id="27" creationId="{68B5A973-083F-9FCA-251A-75B38A3829D3}"/>
          </ac:grpSpMkLst>
        </pc:grpChg>
        <pc:inkChg chg="add del">
          <ac:chgData name="Roberto Galeazzi" userId="c9e07dfc-44dc-4acf-9b2e-a38b85d7f587" providerId="ADAL" clId="{0AC816DA-7E3F-4C27-8182-B869B4849E58}" dt="2024-02-07T04:41:18.564" v="942" actId="9405"/>
          <ac:inkMkLst>
            <pc:docMk/>
            <pc:sldMk cId="3207386274" sldId="261"/>
            <ac:inkMk id="2" creationId="{53051EC1-320E-C32B-23B0-990F68198194}"/>
          </ac:inkMkLst>
        </pc:inkChg>
        <pc:inkChg chg="add mod">
          <ac:chgData name="Roberto Galeazzi" userId="c9e07dfc-44dc-4acf-9b2e-a38b85d7f587" providerId="ADAL" clId="{0AC816DA-7E3F-4C27-8182-B869B4849E58}" dt="2024-02-07T04:41:30.374" v="947"/>
          <ac:inkMkLst>
            <pc:docMk/>
            <pc:sldMk cId="3207386274" sldId="261"/>
            <ac:inkMk id="3" creationId="{C34AF960-011D-D359-1C83-01BA232B7667}"/>
          </ac:inkMkLst>
        </pc:inkChg>
        <pc:inkChg chg="add del mod">
          <ac:chgData name="Roberto Galeazzi" userId="c9e07dfc-44dc-4acf-9b2e-a38b85d7f587" providerId="ADAL" clId="{0AC816DA-7E3F-4C27-8182-B869B4849E58}" dt="2024-02-07T04:41:30.374" v="947"/>
          <ac:inkMkLst>
            <pc:docMk/>
            <pc:sldMk cId="3207386274" sldId="261"/>
            <ac:inkMk id="7" creationId="{A615F89B-B9A4-81E3-CA9E-DE2407DBE352}"/>
          </ac:inkMkLst>
        </pc:inkChg>
        <pc:inkChg chg="add del">
          <ac:chgData name="Roberto Galeazzi" userId="c9e07dfc-44dc-4acf-9b2e-a38b85d7f587" providerId="ADAL" clId="{0AC816DA-7E3F-4C27-8182-B869B4849E58}" dt="2024-02-07T04:41:33.096" v="949" actId="9405"/>
          <ac:inkMkLst>
            <pc:docMk/>
            <pc:sldMk cId="3207386274" sldId="261"/>
            <ac:inkMk id="9" creationId="{8A14B51C-168E-BB6E-2EF9-C11944F962D5}"/>
          </ac:inkMkLst>
        </pc:inkChg>
        <pc:inkChg chg="add del">
          <ac:chgData name="Roberto Galeazzi" userId="c9e07dfc-44dc-4acf-9b2e-a38b85d7f587" providerId="ADAL" clId="{0AC816DA-7E3F-4C27-8182-B869B4849E58}" dt="2024-02-07T04:41:36.066" v="951" actId="9405"/>
          <ac:inkMkLst>
            <pc:docMk/>
            <pc:sldMk cId="3207386274" sldId="261"/>
            <ac:inkMk id="11" creationId="{2DE3AA18-49B0-09DE-5EBD-F5D93EA22C3D}"/>
          </ac:inkMkLst>
        </pc:inkChg>
        <pc:inkChg chg="add mod">
          <ac:chgData name="Roberto Galeazzi" userId="c9e07dfc-44dc-4acf-9b2e-a38b85d7f587" providerId="ADAL" clId="{0AC816DA-7E3F-4C27-8182-B869B4849E58}" dt="2024-02-07T04:42:34.569" v="973"/>
          <ac:inkMkLst>
            <pc:docMk/>
            <pc:sldMk cId="3207386274" sldId="261"/>
            <ac:inkMk id="12" creationId="{799CB66B-1969-E3DC-731A-8C8AF12F49BE}"/>
          </ac:inkMkLst>
        </pc:inkChg>
        <pc:inkChg chg="add">
          <ac:chgData name="Roberto Galeazzi" userId="c9e07dfc-44dc-4acf-9b2e-a38b85d7f587" providerId="ADAL" clId="{0AC816DA-7E3F-4C27-8182-B869B4849E58}" dt="2024-02-07T04:41:40.100" v="953" actId="9405"/>
          <ac:inkMkLst>
            <pc:docMk/>
            <pc:sldMk cId="3207386274" sldId="261"/>
            <ac:inkMk id="13" creationId="{E059487D-CC4A-6E94-DE1D-687114B0C9B9}"/>
          </ac:inkMkLst>
        </pc:inkChg>
        <pc:inkChg chg="add mod">
          <ac:chgData name="Roberto Galeazzi" userId="c9e07dfc-44dc-4acf-9b2e-a38b85d7f587" providerId="ADAL" clId="{0AC816DA-7E3F-4C27-8182-B869B4849E58}" dt="2024-02-07T04:42:34.569" v="973"/>
          <ac:inkMkLst>
            <pc:docMk/>
            <pc:sldMk cId="3207386274" sldId="261"/>
            <ac:inkMk id="14" creationId="{943FCAD6-8E32-A96D-82FD-753A46900488}"/>
          </ac:inkMkLst>
        </pc:inkChg>
        <pc:inkChg chg="add del">
          <ac:chgData name="Roberto Galeazzi" userId="c9e07dfc-44dc-4acf-9b2e-a38b85d7f587" providerId="ADAL" clId="{0AC816DA-7E3F-4C27-8182-B869B4849E58}" dt="2024-02-07T04:42:16.860" v="961"/>
          <ac:inkMkLst>
            <pc:docMk/>
            <pc:sldMk cId="3207386274" sldId="261"/>
            <ac:inkMk id="16" creationId="{CFB1C778-67A7-D371-62ED-81ABB8EC08A9}"/>
          </ac:inkMkLst>
        </pc:inkChg>
        <pc:inkChg chg="add del mod">
          <ac:chgData name="Roberto Galeazzi" userId="c9e07dfc-44dc-4acf-9b2e-a38b85d7f587" providerId="ADAL" clId="{0AC816DA-7E3F-4C27-8182-B869B4849E58}" dt="2024-02-07T04:42:19.194" v="962"/>
          <ac:inkMkLst>
            <pc:docMk/>
            <pc:sldMk cId="3207386274" sldId="261"/>
            <ac:inkMk id="17" creationId="{C9ECEAEA-1267-B302-D21D-81B5B7861E5F}"/>
          </ac:inkMkLst>
        </pc:inkChg>
        <pc:inkChg chg="add del mod">
          <ac:chgData name="Roberto Galeazzi" userId="c9e07dfc-44dc-4acf-9b2e-a38b85d7f587" providerId="ADAL" clId="{0AC816DA-7E3F-4C27-8182-B869B4849E58}" dt="2024-02-07T04:42:19.194" v="963"/>
          <ac:inkMkLst>
            <pc:docMk/>
            <pc:sldMk cId="3207386274" sldId="261"/>
            <ac:inkMk id="18" creationId="{A4D7619E-7A55-287C-48AB-2D95BF82CED9}"/>
          </ac:inkMkLst>
        </pc:inkChg>
        <pc:inkChg chg="add">
          <ac:chgData name="Roberto Galeazzi" userId="c9e07dfc-44dc-4acf-9b2e-a38b85d7f587" providerId="ADAL" clId="{0AC816DA-7E3F-4C27-8182-B869B4849E58}" dt="2024-02-07T04:42:06.124" v="960" actId="9405"/>
          <ac:inkMkLst>
            <pc:docMk/>
            <pc:sldMk cId="3207386274" sldId="261"/>
            <ac:inkMk id="20" creationId="{BD6B8FF6-03C3-2A00-E97E-2719728491CE}"/>
          </ac:inkMkLst>
        </pc:inkChg>
        <pc:inkChg chg="add del mod">
          <ac:chgData name="Roberto Galeazzi" userId="c9e07dfc-44dc-4acf-9b2e-a38b85d7f587" providerId="ADAL" clId="{0AC816DA-7E3F-4C27-8182-B869B4849E58}" dt="2024-02-07T04:42:27.414" v="969" actId="9405"/>
          <ac:inkMkLst>
            <pc:docMk/>
            <pc:sldMk cId="3207386274" sldId="261"/>
            <ac:inkMk id="21" creationId="{7D39F9FC-170B-F619-EAD0-682CC438D094}"/>
          </ac:inkMkLst>
        </pc:inkChg>
        <pc:inkChg chg="add del mod">
          <ac:chgData name="Roberto Galeazzi" userId="c9e07dfc-44dc-4acf-9b2e-a38b85d7f587" providerId="ADAL" clId="{0AC816DA-7E3F-4C27-8182-B869B4849E58}" dt="2024-02-07T04:42:25.889" v="968"/>
          <ac:inkMkLst>
            <pc:docMk/>
            <pc:sldMk cId="3207386274" sldId="261"/>
            <ac:inkMk id="22" creationId="{78957A93-88F4-CF67-85F0-E47E16272251}"/>
          </ac:inkMkLst>
        </pc:inkChg>
        <pc:inkChg chg="add">
          <ac:chgData name="Roberto Galeazzi" userId="c9e07dfc-44dc-4acf-9b2e-a38b85d7f587" providerId="ADAL" clId="{0AC816DA-7E3F-4C27-8182-B869B4849E58}" dt="2024-02-07T04:42:31.985" v="970" actId="9405"/>
          <ac:inkMkLst>
            <pc:docMk/>
            <pc:sldMk cId="3207386274" sldId="261"/>
            <ac:inkMk id="24" creationId="{815452D8-FD44-C1BD-B792-4444F648885C}"/>
          </ac:inkMkLst>
        </pc:inkChg>
        <pc:inkChg chg="add mod">
          <ac:chgData name="Roberto Galeazzi" userId="c9e07dfc-44dc-4acf-9b2e-a38b85d7f587" providerId="ADAL" clId="{0AC816DA-7E3F-4C27-8182-B869B4849E58}" dt="2024-02-07T04:42:34.569" v="973"/>
          <ac:inkMkLst>
            <pc:docMk/>
            <pc:sldMk cId="3207386274" sldId="261"/>
            <ac:inkMk id="25" creationId="{0077AD12-E240-584D-84CA-EB411219B049}"/>
          </ac:inkMkLst>
        </pc:inkChg>
        <pc:inkChg chg="add mod">
          <ac:chgData name="Roberto Galeazzi" userId="c9e07dfc-44dc-4acf-9b2e-a38b85d7f587" providerId="ADAL" clId="{0AC816DA-7E3F-4C27-8182-B869B4849E58}" dt="2024-02-07T04:42:34.569" v="973"/>
          <ac:inkMkLst>
            <pc:docMk/>
            <pc:sldMk cId="3207386274" sldId="261"/>
            <ac:inkMk id="26" creationId="{368F04F1-2AAB-502F-312F-925B9BEDCAA4}"/>
          </ac:inkMkLst>
        </pc:inkChg>
      </pc:sldChg>
      <pc:sldChg chg="del">
        <pc:chgData name="Roberto Galeazzi" userId="c9e07dfc-44dc-4acf-9b2e-a38b85d7f587" providerId="ADAL" clId="{0AC816DA-7E3F-4C27-8182-B869B4849E58}" dt="2024-02-07T04:43:07.414" v="975" actId="47"/>
        <pc:sldMkLst>
          <pc:docMk/>
          <pc:sldMk cId="2882503154" sldId="262"/>
        </pc:sldMkLst>
      </pc:sldChg>
      <pc:sldChg chg="del">
        <pc:chgData name="Roberto Galeazzi" userId="c9e07dfc-44dc-4acf-9b2e-a38b85d7f587" providerId="ADAL" clId="{0AC816DA-7E3F-4C27-8182-B869B4849E58}" dt="2024-02-07T04:43:07.763" v="976" actId="47"/>
        <pc:sldMkLst>
          <pc:docMk/>
          <pc:sldMk cId="3945447324" sldId="263"/>
        </pc:sldMkLst>
      </pc:sldChg>
      <pc:sldChg chg="addSp delSp modSp add mod">
        <pc:chgData name="Roberto Galeazzi" userId="c9e07dfc-44dc-4acf-9b2e-a38b85d7f587" providerId="ADAL" clId="{0AC816DA-7E3F-4C27-8182-B869B4849E58}" dt="2024-02-07T04:52:46.150" v="1991" actId="20577"/>
        <pc:sldMkLst>
          <pc:docMk/>
          <pc:sldMk cId="4064153959" sldId="264"/>
        </pc:sldMkLst>
        <pc:spChg chg="mod">
          <ac:chgData name="Roberto Galeazzi" userId="c9e07dfc-44dc-4acf-9b2e-a38b85d7f587" providerId="ADAL" clId="{0AC816DA-7E3F-4C27-8182-B869B4849E58}" dt="2024-02-07T04:52:46.150" v="1991" actId="20577"/>
          <ac:spMkLst>
            <pc:docMk/>
            <pc:sldMk cId="4064153959" sldId="264"/>
            <ac:spMk id="6" creationId="{A14120DF-2FA9-FC98-2A6B-CBEE788F12BC}"/>
          </ac:spMkLst>
        </pc:spChg>
        <pc:grpChg chg="del mod">
          <ac:chgData name="Roberto Galeazzi" userId="c9e07dfc-44dc-4acf-9b2e-a38b85d7f587" providerId="ADAL" clId="{0AC816DA-7E3F-4C27-8182-B869B4849E58}" dt="2024-02-07T04:43:42.423" v="986"/>
          <ac:grpSpMkLst>
            <pc:docMk/>
            <pc:sldMk cId="4064153959" sldId="264"/>
            <ac:grpSpMk id="27" creationId="{0618F546-312D-B6D1-68C7-44606EB4419C}"/>
          </ac:grpSpMkLst>
        </pc:grpChg>
        <pc:inkChg chg="add del">
          <ac:chgData name="Roberto Galeazzi" userId="c9e07dfc-44dc-4acf-9b2e-a38b85d7f587" providerId="ADAL" clId="{0AC816DA-7E3F-4C27-8182-B869B4849E58}" dt="2024-02-07T04:43:14.166" v="979" actId="9405"/>
          <ac:inkMkLst>
            <pc:docMk/>
            <pc:sldMk cId="4064153959" sldId="264"/>
            <ac:inkMk id="2" creationId="{96E9E58D-270B-1BF6-C70B-95B49F08851F}"/>
          </ac:inkMkLst>
        </pc:inkChg>
        <pc:inkChg chg="del">
          <ac:chgData name="Roberto Galeazzi" userId="c9e07dfc-44dc-4acf-9b2e-a38b85d7f587" providerId="ADAL" clId="{0AC816DA-7E3F-4C27-8182-B869B4849E58}" dt="2024-02-07T04:43:38.175" v="981"/>
          <ac:inkMkLst>
            <pc:docMk/>
            <pc:sldMk cId="4064153959" sldId="264"/>
            <ac:inkMk id="3" creationId="{6274FCFE-AB98-C984-EBC3-F566B11EA2A0}"/>
          </ac:inkMkLst>
        </pc:inkChg>
        <pc:inkChg chg="del mod">
          <ac:chgData name="Roberto Galeazzi" userId="c9e07dfc-44dc-4acf-9b2e-a38b85d7f587" providerId="ADAL" clId="{0AC816DA-7E3F-4C27-8182-B869B4849E58}" dt="2024-02-07T04:43:42.423" v="985"/>
          <ac:inkMkLst>
            <pc:docMk/>
            <pc:sldMk cId="4064153959" sldId="264"/>
            <ac:inkMk id="12" creationId="{0E0CD184-4D7D-F472-46FA-AC780DB52888}"/>
          </ac:inkMkLst>
        </pc:inkChg>
        <pc:inkChg chg="del">
          <ac:chgData name="Roberto Galeazzi" userId="c9e07dfc-44dc-4acf-9b2e-a38b85d7f587" providerId="ADAL" clId="{0AC816DA-7E3F-4C27-8182-B869B4849E58}" dt="2024-02-07T04:43:42.423" v="987"/>
          <ac:inkMkLst>
            <pc:docMk/>
            <pc:sldMk cId="4064153959" sldId="264"/>
            <ac:inkMk id="13" creationId="{7FC4DC1D-B0B1-09D6-7DE9-15188A261E6C}"/>
          </ac:inkMkLst>
        </pc:inkChg>
        <pc:inkChg chg="del mod">
          <ac:chgData name="Roberto Galeazzi" userId="c9e07dfc-44dc-4acf-9b2e-a38b85d7f587" providerId="ADAL" clId="{0AC816DA-7E3F-4C27-8182-B869B4849E58}" dt="2024-02-07T04:43:42.423" v="988"/>
          <ac:inkMkLst>
            <pc:docMk/>
            <pc:sldMk cId="4064153959" sldId="264"/>
            <ac:inkMk id="14" creationId="{2961A02D-6D2B-028B-A27A-B62B754A6A3C}"/>
          </ac:inkMkLst>
        </pc:inkChg>
        <pc:inkChg chg="del">
          <ac:chgData name="Roberto Galeazzi" userId="c9e07dfc-44dc-4acf-9b2e-a38b85d7f587" providerId="ADAL" clId="{0AC816DA-7E3F-4C27-8182-B869B4849E58}" dt="2024-02-07T04:43:42.422" v="982"/>
          <ac:inkMkLst>
            <pc:docMk/>
            <pc:sldMk cId="4064153959" sldId="264"/>
            <ac:inkMk id="20" creationId="{DFC3BB17-2980-5CAE-114E-CFFDC088EE6E}"/>
          </ac:inkMkLst>
        </pc:inkChg>
        <pc:inkChg chg="del">
          <ac:chgData name="Roberto Galeazzi" userId="c9e07dfc-44dc-4acf-9b2e-a38b85d7f587" providerId="ADAL" clId="{0AC816DA-7E3F-4C27-8182-B869B4849E58}" dt="2024-02-07T04:43:42.422" v="983"/>
          <ac:inkMkLst>
            <pc:docMk/>
            <pc:sldMk cId="4064153959" sldId="264"/>
            <ac:inkMk id="24" creationId="{FDA8F38F-7E4C-A9D3-689E-E612D4C928AF}"/>
          </ac:inkMkLst>
        </pc:inkChg>
        <pc:inkChg chg="del">
          <ac:chgData name="Roberto Galeazzi" userId="c9e07dfc-44dc-4acf-9b2e-a38b85d7f587" providerId="ADAL" clId="{0AC816DA-7E3F-4C27-8182-B869B4849E58}" dt="2024-02-07T04:43:42.422" v="984"/>
          <ac:inkMkLst>
            <pc:docMk/>
            <pc:sldMk cId="4064153959" sldId="264"/>
            <ac:inkMk id="25" creationId="{2956387E-1A58-1F0B-DA4D-CEEDBF8E862B}"/>
          </ac:inkMkLst>
        </pc:inkChg>
        <pc:inkChg chg="del mod">
          <ac:chgData name="Roberto Galeazzi" userId="c9e07dfc-44dc-4acf-9b2e-a38b85d7f587" providerId="ADAL" clId="{0AC816DA-7E3F-4C27-8182-B869B4849E58}" dt="2024-02-07T04:43:42.423" v="986"/>
          <ac:inkMkLst>
            <pc:docMk/>
            <pc:sldMk cId="4064153959" sldId="264"/>
            <ac:inkMk id="26" creationId="{52B04126-BCB3-40F5-DE97-94FF6696A630}"/>
          </ac:inkMkLst>
        </pc:inkChg>
      </pc:sldChg>
      <pc:sldChg chg="modSp new mod">
        <pc:chgData name="Roberto Galeazzi" userId="c9e07dfc-44dc-4acf-9b2e-a38b85d7f587" providerId="ADAL" clId="{0AC816DA-7E3F-4C27-8182-B869B4849E58}" dt="2024-02-07T05:01:17.284" v="3031" actId="6549"/>
        <pc:sldMkLst>
          <pc:docMk/>
          <pc:sldMk cId="2376111448" sldId="265"/>
        </pc:sldMkLst>
        <pc:spChg chg="mod">
          <ac:chgData name="Roberto Galeazzi" userId="c9e07dfc-44dc-4acf-9b2e-a38b85d7f587" providerId="ADAL" clId="{0AC816DA-7E3F-4C27-8182-B869B4849E58}" dt="2024-02-07T04:53:57.649" v="2088" actId="20577"/>
          <ac:spMkLst>
            <pc:docMk/>
            <pc:sldMk cId="2376111448" sldId="265"/>
            <ac:spMk id="2" creationId="{591533E4-A0B9-6CDC-AA57-510170733DC2}"/>
          </ac:spMkLst>
        </pc:spChg>
        <pc:spChg chg="mod">
          <ac:chgData name="Roberto Galeazzi" userId="c9e07dfc-44dc-4acf-9b2e-a38b85d7f587" providerId="ADAL" clId="{0AC816DA-7E3F-4C27-8182-B869B4849E58}" dt="2024-02-07T05:01:17.284" v="3031" actId="6549"/>
          <ac:spMkLst>
            <pc:docMk/>
            <pc:sldMk cId="2376111448" sldId="265"/>
            <ac:spMk id="3" creationId="{1716E304-E28B-6A2C-A78D-0E3A018BA9D0}"/>
          </ac:spMkLst>
        </pc:spChg>
      </pc:sldChg>
      <pc:sldChg chg="modSp add mod">
        <pc:chgData name="Roberto Galeazzi" userId="c9e07dfc-44dc-4acf-9b2e-a38b85d7f587" providerId="ADAL" clId="{0AC816DA-7E3F-4C27-8182-B869B4849E58}" dt="2024-02-07T05:11:32.262" v="4044" actId="5793"/>
        <pc:sldMkLst>
          <pc:docMk/>
          <pc:sldMk cId="3689346459" sldId="266"/>
        </pc:sldMkLst>
        <pc:spChg chg="mod">
          <ac:chgData name="Roberto Galeazzi" userId="c9e07dfc-44dc-4acf-9b2e-a38b85d7f587" providerId="ADAL" clId="{0AC816DA-7E3F-4C27-8182-B869B4849E58}" dt="2024-02-07T05:11:32.262" v="4044" actId="5793"/>
          <ac:spMkLst>
            <pc:docMk/>
            <pc:sldMk cId="3689346459" sldId="266"/>
            <ac:spMk id="3" creationId="{F61CF163-B703-40B0-FB3C-EC5662AF278B}"/>
          </ac:spMkLst>
        </pc:spChg>
      </pc:sldChg>
      <pc:sldMasterChg chg="delSp modSp mod">
        <pc:chgData name="Roberto Galeazzi" userId="c9e07dfc-44dc-4acf-9b2e-a38b85d7f587" providerId="ADAL" clId="{0AC816DA-7E3F-4C27-8182-B869B4849E58}" dt="2024-02-07T04:21:32.821" v="52" actId="20577"/>
        <pc:sldMasterMkLst>
          <pc:docMk/>
          <pc:sldMasterMk cId="2454702602" sldId="2147483662"/>
        </pc:sldMasterMkLst>
        <pc:spChg chg="del">
          <ac:chgData name="Roberto Galeazzi" userId="c9e07dfc-44dc-4acf-9b2e-a38b85d7f587" providerId="ADAL" clId="{0AC816DA-7E3F-4C27-8182-B869B4849E58}" dt="2024-02-07T04:21:24.463" v="38" actId="478"/>
          <ac:spMkLst>
            <pc:docMk/>
            <pc:sldMasterMk cId="2454702602" sldId="2147483662"/>
            <ac:spMk id="5" creationId="{792B975C-625D-4095-8E1D-63F20A11B57C}"/>
          </ac:spMkLst>
        </pc:spChg>
        <pc:spChg chg="mod">
          <ac:chgData name="Roberto Galeazzi" userId="c9e07dfc-44dc-4acf-9b2e-a38b85d7f587" providerId="ADAL" clId="{0AC816DA-7E3F-4C27-8182-B869B4849E58}" dt="2024-02-07T04:21:32.821" v="52" actId="20577"/>
          <ac:spMkLst>
            <pc:docMk/>
            <pc:sldMasterMk cId="2454702602" sldId="2147483662"/>
            <ac:spMk id="113676"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dirty="0">
              <a:latin typeface="Arial" panose="020B0604020202020204" pitchFamily="34" charset="0"/>
            </a:endParaRPr>
          </a:p>
        </p:txBody>
      </p:sp>
      <p:sp>
        <p:nvSpPr>
          <p:cNvPr id="634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491ECFBD-4A0D-4BCF-98A8-E205F44719BF}" type="slidenum">
              <a:rPr lang="da-DK" smtClean="0">
                <a:latin typeface="Arial" panose="020B0604020202020204" pitchFamily="34" charset="0"/>
              </a:rPr>
              <a:pPr/>
              <a:t>‹#›</a:t>
            </a:fld>
            <a:endParaRPr lang="da-DK" dirty="0">
              <a:latin typeface="Arial" panose="020B0604020202020204" pitchFamily="34" charset="0"/>
            </a:endParaRPr>
          </a:p>
        </p:txBody>
      </p:sp>
    </p:spTree>
    <p:extLst>
      <p:ext uri="{BB962C8B-B14F-4D97-AF65-F5344CB8AC3E}">
        <p14:creationId xmlns:p14="http://schemas.microsoft.com/office/powerpoint/2010/main" val="137280994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7T04:41:27.574"/>
    </inkml:context>
    <inkml:brush xml:id="br0">
      <inkml:brushProperty name="width" value="0.035" units="cm"/>
      <inkml:brushProperty name="height" value="0.035" units="cm"/>
    </inkml:brush>
  </inkml:definitions>
  <inkml:trace contextRef="#ctx0" brushRef="#br0">0 1 24575,'0'0'0,"0"0"0,0 0 0,0 0 0,0 0 0,0 6 0,8 251 0,-1-62 0,-6 380 0,2 8 0,-7-139 0,3-356-1365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7T04:41:40.099"/>
    </inkml:context>
    <inkml:brush xml:id="br0">
      <inkml:brushProperty name="width" value="0.035" units="cm"/>
      <inkml:brushProperty name="height" value="0.035" units="cm"/>
    </inkml:brush>
  </inkml:definitions>
  <inkml:trace contextRef="#ctx0" brushRef="#br0">0 527 24575,'0'0'0,"0"0"0,0 0 0,0 0 0,1-1 0,23-70 0,42-109 0,-52 147 0,2 1 0,1 1 0,28-39 0,-37 60 0,-1 0 0,2 1 0,0 0 0,0 0 0,0 1 0,1 0 0,0 1 0,1 0 0,17-9 0,-22 14 0,0-1 0,1 1 0,-1 0 0,1 0 0,0 0 0,0 1 0,0 0 0,-1 1 0,1 0 0,0 0 0,0 0 0,0 1 0,0 0 0,0 0 0,-1 0 0,1 1 0,0 0 0,11 6 0,-4 0 0,1 1 0,-1 0 0,0 1 0,-1 1 0,20 20 0,53 69 0,-66-75 0,-3-4 0,101 120 0,-114-136-341,1 0 0,0-1-1,7 6 1,-5-6-6485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7T04:42:06.123"/>
    </inkml:context>
    <inkml:brush xml:id="br0">
      <inkml:brushProperty name="width" value="0.035" units="cm"/>
      <inkml:brushProperty name="height" value="0.035" units="cm"/>
      <inkml:brushProperty name="color" value="#E71224"/>
    </inkml:brush>
  </inkml:definitions>
  <inkml:trace contextRef="#ctx0" brushRef="#br0">1 1375 24575,'9'0'0,"82"-6"0,-9 0 0,4 3 0,44 0 0,136-4 0,108 4 0,-217 4 0,261-21 0,-205 13 0,-71 5 0,76-1 0,-217-9 0,4-29 0,27-169 0,13 5 0,-38 185 0,0-1 0,1 1 0,2 1 0,-1 0 0,17-23 0,-5 12 0,2 2 0,33-34 0,57-45 0,127-93 0,-216 180 0,1 2 0,1 1 0,1 1 0,0 1 0,42-15 0,-11 11 0,117-21 0,65 8 0,-93 14 0,355-32 0,-181 46 0,-242 5 0,288 14 0,21 1 0,181-16-1365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7T04:42:31.984"/>
    </inkml:context>
    <inkml:brush xml:id="br0">
      <inkml:brushProperty name="width" value="0.035" units="cm"/>
      <inkml:brushProperty name="height" value="0.035" units="cm"/>
    </inkml:brush>
  </inkml:definitions>
  <inkml:trace contextRef="#ctx0" brushRef="#br0">45 0 24575,'0'0'0,"0"0"0,0 0 0,0 2 0,-12 55 0,-5 72 0,5 60 0,9 94 0,3-123 0,3-175 0,0 6 0,16-55 0,4 0 0,1 2 0,43-75 0,-45 97 0,3 2 0,1 1 0,1 1 0,2 2 0,63-59 0,-48 56 0,1 2 0,66-38 0,-111 72 0,1 1 0,0-1 0,0 1 0,-1-1 0,1 1 0,0 0 0,0-1 0,0 1 0,0 0 0,0 0 0,0-1 0,0 1 0,0 0 0,0 0 0,0 0 0,1 0 0,-1 1 0,-1-1 0,1 1 0,0-1 0,-1 1 0,1-1 0,0 1 0,-1 0 0,1-1 0,-1 1 0,1 0 0,-1-1 0,0 1 0,1 0 0,-1 0 0,0-1 0,1 1 0,-1 0 0,0 1 0,4 11 9,-1 0 0,-1 0-1,1 23 1,-3 43-168,-1-33-1082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7T04:41:38.631"/>
    </inkml:context>
    <inkml:brush xml:id="br0">
      <inkml:brushProperty name="width" value="0.035" units="cm"/>
      <inkml:brushProperty name="height" value="0.035" units="cm"/>
    </inkml:brush>
  </inkml:definitions>
  <inkml:trace contextRef="#ctx0" brushRef="#br0">0 152 24575,'0'0'0,"0"0"0,0 0 0,0 0 0,0 0 0,0 0 0,0 0 0,0 0 0,0 0 0,0 0 0,0 0 0,0 0 0,293 7 0,444 11 0,-700-16 0,633 29 0,0-32 0,89-48 0,-467 26 0,348-30 0,264-18 0,-516 60 0,1 14 0,190-3 0,-226-4 0,-2 28 0,-318-18-21,-22-3-248,0-1 0,0 0 0,0-1 1,16-1-1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7T04:41:41.449"/>
    </inkml:context>
    <inkml:brush xml:id="br0">
      <inkml:brushProperty name="width" value="0.035" units="cm"/>
      <inkml:brushProperty name="height" value="0.035" units="cm"/>
    </inkml:brush>
  </inkml:definitions>
  <inkml:trace contextRef="#ctx0" brushRef="#br0">115 0 24575,'0'0'0,"0"0"0,0 0 0,0 0 0,0 0 0,0 0 0,2 2 0,143 102 0,9-12 0,-127-77 0,312 160 0,-334-172 0,-2-2 0,0 0 0,0 1 0,-1-1 0,1 1 0,-1-1 0,5 5 0,-6-6 0,-1 1 0,1 0 0,-1-1 0,0 1 0,1 0 0,-1-1 0,0 1 0,1 0 0,-1 0 0,0-1 0,0 1 0,0 0 0,0 0 0,0 0 0,0-1 0,0 1 0,0 0 0,0 0 0,0 0 0,0-1 0,0 1 0,0 0 0,-1 0 0,1-1 0,0 1 0,-1 0 0,1-1 0,0 1 0,-1 0 0,1-1 0,-1 2 0,-4 4 0,0 0 0,0 0 0,0 0 0,-1-1 0,0 0 0,-8 6 0,-44 25 0,57-35 0,-65 34 0,-75 28 0,-76 18 0,175-66 0,-19 7 0,-84 28 0,120-47-1365,17-2-5461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7T04:42:33.625"/>
    </inkml:context>
    <inkml:brush xml:id="br0">
      <inkml:brushProperty name="width" value="0.035" units="cm"/>
      <inkml:brushProperty name="height" value="0.035" units="cm"/>
    </inkml:brush>
  </inkml:definitions>
  <inkml:trace contextRef="#ctx0" brushRef="#br0">359 0 24575,'-150'279'0,"24"9"0,70-110 0,47-142 0,2 1 0,2-1 0,-1 39 0,6-62 0,0 0 0,1-1 0,1 1 0,0 0 0,0 0 0,1-1 0,9 23 0,-8-26 0,0-1 0,0-1 0,1 1 0,0-1 0,1 0 0,-1 0 0,1 0 0,1-1 0,-1 1 0,1-2 0,0 1 0,9 5 0,3-1 0,1 0 0,0-1 0,0-1 0,1 0 0,0-2 0,28 5 0,-10-4 0,0-3 0,66 0 0,-68-5 0,-1-2 0,1-2 0,-2-1 0,1-2 0,-1-1 0,48-19 0,-81 27 17,0 0 0,0 0 1,0 0-1,0 0 0,0 0 0,4-4 0,-6 5-91,1-1-1,0 0 1,-1 1 0,1-1 0,-1 0-1,1 0 1,-1 0 0,1 1 0,-1-1-1,0 0 1,0 0 0,1 0 0,-1 0-1,0 0 1,0 0 0,0 0 0,0 0-1,0 0 1,0-1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7T04:42:34.029"/>
    </inkml:context>
    <inkml:brush xml:id="br0">
      <inkml:brushProperty name="width" value="0.035" units="cm"/>
      <inkml:brushProperty name="height" value="0.035" units="cm"/>
    </inkml:brush>
  </inkml:definitions>
  <inkml:trace contextRef="#ctx0" brushRef="#br0">1 0 24575,'9'4'0,"25"7"0,0-2 0,1-1 0,0-2 0,69 4 0,-59-11 0,1-2 0,82-14 0,-74 8 0,-48 8-227,0 0-1,-1 1 1,1-1-1,0 1 1,9 2-1,-1 1-6598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defRPr>
            </a:lvl1pPr>
          </a:lstStyle>
          <a:p>
            <a:endParaRPr lang="da-DK" dirty="0"/>
          </a:p>
        </p:txBody>
      </p:sp>
      <p:sp>
        <p:nvSpPr>
          <p:cNvPr id="307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defRPr>
            </a:lvl1pPr>
          </a:lstStyle>
          <a:p>
            <a:fld id="{C734BB09-483B-4C4B-A5A4-C02A22055B01}" type="slidenum">
              <a:rPr lang="da-DK" smtClean="0"/>
              <a:pPr/>
              <a:t>‹#›</a:t>
            </a:fld>
            <a:endParaRPr lang="da-DK" dirty="0"/>
          </a:p>
        </p:txBody>
      </p:sp>
    </p:spTree>
    <p:extLst>
      <p:ext uri="{BB962C8B-B14F-4D97-AF65-F5344CB8AC3E}">
        <p14:creationId xmlns:p14="http://schemas.microsoft.com/office/powerpoint/2010/main" val="12778360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A">
    <p:bg>
      <p:bgPr>
        <a:solidFill>
          <a:schemeClr val="accent4"/>
        </a:solidFill>
        <a:effectLst/>
      </p:bgPr>
    </p:bg>
    <p:spTree>
      <p:nvGrpSpPr>
        <p:cNvPr id="1" name=""/>
        <p:cNvGrpSpPr/>
        <p:nvPr/>
      </p:nvGrpSpPr>
      <p:grpSpPr>
        <a:xfrm>
          <a:off x="0" y="0"/>
          <a:ext cx="0" cy="0"/>
          <a:chOff x="0" y="0"/>
          <a:chExt cx="0" cy="0"/>
        </a:xfrm>
      </p:grpSpPr>
      <p:sp>
        <p:nvSpPr>
          <p:cNvPr id="2" name="Background"/>
          <p:cNvSpPr/>
          <p:nvPr userDrawn="1"/>
        </p:nvSpPr>
        <p:spPr bwMode="auto">
          <a:xfrm>
            <a:off x="0" y="0"/>
            <a:ext cx="0" cy="0"/>
          </a:xfrm>
          <a:prstGeom prst="rect">
            <a:avLst/>
          </a:prstGeom>
          <a:solidFill>
            <a:srgbClr val="17174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1" name="Logo white">
            <a:extLst>
              <a:ext uri="{FF2B5EF4-FFF2-40B4-BE49-F238E27FC236}">
                <a16:creationId xmlns:a16="http://schemas.microsoft.com/office/drawing/2014/main" id="{275A6477-FE3A-4D40-B1FE-E46C11E344A5}"/>
              </a:ext>
            </a:extLst>
          </p:cNvPr>
          <p:cNvSpPr>
            <a:spLocks noChangeAspect="1"/>
          </p:cNvSpPr>
          <p:nvPr userDrawn="1">
            <p:custDataLst>
              <p:tags r:id="rId1"/>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a:p>
        </p:txBody>
      </p:sp>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bg1"/>
                </a:solidFill>
              </a:defRPr>
            </a:lvl1pPr>
          </a:lstStyle>
          <a:p>
            <a:pPr lvl="0"/>
            <a:r>
              <a:rPr lang="en-GB" noProof="0"/>
              <a:t>Click to edit Master title style</a:t>
            </a:r>
            <a:endParaRPr lang="en-GB" noProof="0" dirty="0"/>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bg1"/>
                </a:solidFill>
              </a:defRPr>
            </a:lvl1pPr>
          </a:lstStyle>
          <a:p>
            <a:pPr lvl="0"/>
            <a:r>
              <a:rPr lang="en-GB" noProof="0" dirty="0"/>
              <a:t>Click to edit Master subtitle style</a:t>
            </a:r>
            <a:endParaRPr lang="en-GB"/>
          </a:p>
        </p:txBody>
      </p:sp>
      <p:sp>
        <p:nvSpPr>
          <p:cNvPr id="3" name="Footer Placeholder 2">
            <a:extLst>
              <a:ext uri="{FF2B5EF4-FFF2-40B4-BE49-F238E27FC236}">
                <a16:creationId xmlns:a16="http://schemas.microsoft.com/office/drawing/2014/main" id="{F2117C6C-7BC3-4888-BC29-FAB17565D119}"/>
              </a:ext>
            </a:extLst>
          </p:cNvPr>
          <p:cNvSpPr>
            <a:spLocks noGrp="1"/>
          </p:cNvSpPr>
          <p:nvPr>
            <p:ph type="ftr" sz="quarter" idx="16"/>
          </p:nvPr>
        </p:nvSpPr>
        <p:spPr/>
        <p:txBody>
          <a:bodyPr/>
          <a:lstStyle>
            <a:lvl1pPr>
              <a:defRPr>
                <a:noFill/>
              </a:defRPr>
            </a:lvl1pPr>
          </a:lstStyle>
          <a:p>
            <a:endParaRPr lang="en-GB" dirty="0"/>
          </a:p>
        </p:txBody>
      </p:sp>
      <p:sp>
        <p:nvSpPr>
          <p:cNvPr id="4" name="Slide Number Placeholder 3">
            <a:extLst>
              <a:ext uri="{FF2B5EF4-FFF2-40B4-BE49-F238E27FC236}">
                <a16:creationId xmlns:a16="http://schemas.microsoft.com/office/drawing/2014/main" id="{E77E4668-D07F-4B96-9755-175402734855}"/>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2272145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ront/Pause A ">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AF9D3C51-A276-4E1F-B6B6-FD6A4E17EE28}"/>
              </a:ext>
            </a:extLst>
          </p:cNvPr>
          <p:cNvSpPr/>
          <p:nvPr userDrawn="1"/>
        </p:nvSpPr>
        <p:spPr bwMode="auto">
          <a:xfrm>
            <a:off x="0" y="0"/>
            <a:ext cx="12193200" cy="6861600"/>
          </a:xfrm>
          <a:prstGeom prst="rect">
            <a:avLst/>
          </a:prstGeom>
          <a:solidFill>
            <a:srgbClr val="17174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4" name="Date Placeholder 2">
            <a:extLst>
              <a:ext uri="{FF2B5EF4-FFF2-40B4-BE49-F238E27FC236}">
                <a16:creationId xmlns:a16="http://schemas.microsoft.com/office/drawing/2014/main" id="{C9776080-6230-4AB8-AB28-4D6744DD01F9}"/>
              </a:ext>
            </a:extLst>
          </p:cNvPr>
          <p:cNvSpPr>
            <a:spLocks noGrp="1"/>
          </p:cNvSpPr>
          <p:nvPr>
            <p:ph type="dt" sz="half" idx="10"/>
          </p:nvPr>
        </p:nvSpPr>
        <p:spPr>
          <a:xfrm>
            <a:off x="0" y="6912000"/>
            <a:ext cx="0" cy="0"/>
          </a:xfrm>
          <a:prstGeom prst="rect">
            <a:avLst/>
          </a:prstGeom>
        </p:spPr>
        <p:txBody>
          <a:bodyPr/>
          <a:lstStyle>
            <a:lvl1pPr>
              <a:defRPr>
                <a:noFill/>
              </a:defRPr>
            </a:lvl1pPr>
          </a:lstStyle>
          <a:p>
            <a:endParaRPr lang="en-GB" dirty="0"/>
          </a:p>
        </p:txBody>
      </p:sp>
      <p:sp>
        <p:nvSpPr>
          <p:cNvPr id="5" name="Footer Placeholder 3">
            <a:extLst>
              <a:ext uri="{FF2B5EF4-FFF2-40B4-BE49-F238E27FC236}">
                <a16:creationId xmlns:a16="http://schemas.microsoft.com/office/drawing/2014/main" id="{2B7FFAE6-D148-4A15-9DFC-7D71B82020C9}"/>
              </a:ext>
            </a:extLst>
          </p:cNvPr>
          <p:cNvSpPr>
            <a:spLocks noGrp="1"/>
          </p:cNvSpPr>
          <p:nvPr>
            <p:ph type="ftr" sz="quarter" idx="11"/>
          </p:nvPr>
        </p:nvSpPr>
        <p:spPr>
          <a:xfrm>
            <a:off x="0" y="6912000"/>
            <a:ext cx="0" cy="0"/>
          </a:xfrm>
        </p:spPr>
        <p:txBody>
          <a:bodyPr/>
          <a:lstStyle>
            <a:lvl1pPr>
              <a:defRPr>
                <a:noFill/>
              </a:defRPr>
            </a:lvl1pPr>
          </a:lstStyle>
          <a:p>
            <a:endParaRPr lang="en-GB" dirty="0"/>
          </a:p>
        </p:txBody>
      </p:sp>
      <p:sp>
        <p:nvSpPr>
          <p:cNvPr id="6" name="Slide Number Placeholder 4">
            <a:extLst>
              <a:ext uri="{FF2B5EF4-FFF2-40B4-BE49-F238E27FC236}">
                <a16:creationId xmlns:a16="http://schemas.microsoft.com/office/drawing/2014/main" id="{3125B57E-AFC7-4517-B327-461DB01D2867}"/>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0" name="Logo color">
            <a:extLst>
              <a:ext uri="{FF2B5EF4-FFF2-40B4-BE49-F238E27FC236}">
                <a16:creationId xmlns:a16="http://schemas.microsoft.com/office/drawing/2014/main" id="{B0EE486B-843B-49D6-90AE-5093AB56E30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a:p>
        </p:txBody>
      </p:sp>
    </p:spTree>
    <p:extLst>
      <p:ext uri="{BB962C8B-B14F-4D97-AF65-F5344CB8AC3E}">
        <p14:creationId xmlns:p14="http://schemas.microsoft.com/office/powerpoint/2010/main" val="232178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ont/Pause B">
    <p:bg>
      <p:bgRef idx="1001">
        <a:schemeClr val="bg1"/>
      </p:bgRef>
    </p:bg>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A3420087-96DF-432F-B192-585D42BF6A4E}"/>
              </a:ext>
            </a:extLst>
          </p:cNvPr>
          <p:cNvSpPr/>
          <p:nvPr userDrawn="1"/>
        </p:nvSpPr>
        <p:spPr bwMode="auto">
          <a:xfrm>
            <a:off x="0" y="0"/>
            <a:ext cx="12193200" cy="68616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3" name="Logo color">
            <a:extLst>
              <a:ext uri="{FF2B5EF4-FFF2-40B4-BE49-F238E27FC236}">
                <a16:creationId xmlns:a16="http://schemas.microsoft.com/office/drawing/2014/main" id="{09BBEE10-6A59-474F-B766-7643F97F869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171748"/>
          </a:solidFill>
          <a:ln>
            <a:noFill/>
          </a:ln>
        </p:spPr>
        <p:txBody>
          <a:bodyPr vert="horz" wrap="square" lIns="91440" tIns="45720" rIns="91440" bIns="45720" numCol="1" anchor="t" anchorCtr="0" compatLnSpc="1">
            <a:prstTxWarp prst="textNoShape">
              <a:avLst/>
            </a:prstTxWarp>
            <a:noAutofit/>
          </a:bodyPr>
          <a:lstStyle/>
          <a:p>
            <a:endParaRPr lang="en-GB"/>
          </a:p>
        </p:txBody>
      </p:sp>
      <p:sp>
        <p:nvSpPr>
          <p:cNvPr id="6" name="Date Placeholder 2">
            <a:extLst>
              <a:ext uri="{FF2B5EF4-FFF2-40B4-BE49-F238E27FC236}">
                <a16:creationId xmlns:a16="http://schemas.microsoft.com/office/drawing/2014/main" id="{AF062B26-8169-4B93-8FD8-CFDB0855A961}"/>
              </a:ext>
            </a:extLst>
          </p:cNvPr>
          <p:cNvSpPr>
            <a:spLocks noGrp="1"/>
          </p:cNvSpPr>
          <p:nvPr>
            <p:ph type="dt" sz="half" idx="10"/>
          </p:nvPr>
        </p:nvSpPr>
        <p:spPr>
          <a:xfrm>
            <a:off x="0" y="6912000"/>
            <a:ext cx="0" cy="0"/>
          </a:xfrm>
          <a:prstGeom prst="rect">
            <a:avLst/>
          </a:prstGeom>
        </p:spPr>
        <p:txBody>
          <a:bodyPr/>
          <a:lstStyle>
            <a:lvl1pPr>
              <a:defRPr>
                <a:noFill/>
              </a:defRPr>
            </a:lvl1pPr>
          </a:lstStyle>
          <a:p>
            <a:endParaRPr lang="en-GB" dirty="0"/>
          </a:p>
        </p:txBody>
      </p:sp>
      <p:sp>
        <p:nvSpPr>
          <p:cNvPr id="7" name="Footer Placeholder 3">
            <a:extLst>
              <a:ext uri="{FF2B5EF4-FFF2-40B4-BE49-F238E27FC236}">
                <a16:creationId xmlns:a16="http://schemas.microsoft.com/office/drawing/2014/main" id="{CA59923C-6F09-424E-AF1E-AC62326A9B2B}"/>
              </a:ext>
            </a:extLst>
          </p:cNvPr>
          <p:cNvSpPr>
            <a:spLocks noGrp="1"/>
          </p:cNvSpPr>
          <p:nvPr>
            <p:ph type="ftr" sz="quarter" idx="11"/>
          </p:nvPr>
        </p:nvSpPr>
        <p:spPr>
          <a:xfrm>
            <a:off x="0" y="6912000"/>
            <a:ext cx="0" cy="0"/>
          </a:xfrm>
        </p:spPr>
        <p:txBody>
          <a:bodyPr/>
          <a:lstStyle>
            <a:lvl1pPr>
              <a:defRPr>
                <a:noFill/>
              </a:defRPr>
            </a:lvl1pPr>
          </a:lstStyle>
          <a:p>
            <a:endParaRPr lang="en-GB" dirty="0"/>
          </a:p>
        </p:txBody>
      </p:sp>
      <p:sp>
        <p:nvSpPr>
          <p:cNvPr id="9" name="Slide Number Placeholder 4">
            <a:extLst>
              <a:ext uri="{FF2B5EF4-FFF2-40B4-BE49-F238E27FC236}">
                <a16:creationId xmlns:a16="http://schemas.microsoft.com/office/drawing/2014/main" id="{4C299FA2-BF46-4410-B2CD-E3C80B7A9893}"/>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1" name="Bottom bar">
            <a:extLst>
              <a:ext uri="{FF2B5EF4-FFF2-40B4-BE49-F238E27FC236}">
                <a16:creationId xmlns:a16="http://schemas.microsoft.com/office/drawing/2014/main" id="{495865CE-5BE9-4122-8AB8-48E534DD88F7}"/>
              </a:ext>
            </a:extLst>
          </p:cNvPr>
          <p:cNvSpPr/>
          <p:nvPr userDrawn="1"/>
        </p:nvSpPr>
        <p:spPr bwMode="auto">
          <a:xfrm>
            <a:off x="0" y="6541200"/>
            <a:ext cx="12193200" cy="3168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2" name="Top bar">
            <a:extLst>
              <a:ext uri="{FF2B5EF4-FFF2-40B4-BE49-F238E27FC236}">
                <a16:creationId xmlns:a16="http://schemas.microsoft.com/office/drawing/2014/main" id="{0D436479-94F3-475C-8F8D-D3CDC81793FD}"/>
              </a:ext>
            </a:extLst>
          </p:cNvPr>
          <p:cNvSpPr/>
          <p:nvPr userDrawn="1"/>
        </p:nvSpPr>
        <p:spPr bwMode="auto">
          <a:xfrm>
            <a:off x="0" y="0"/>
            <a:ext cx="12193200" cy="504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34963761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B">
    <p:bg>
      <p:bgRef idx="1001">
        <a:schemeClr val="bg1"/>
      </p:bgRef>
    </p:bg>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tx1"/>
                </a:solidFill>
              </a:defRPr>
            </a:lvl1pPr>
          </a:lstStyle>
          <a:p>
            <a:pPr lvl="0"/>
            <a:r>
              <a:rPr lang="en-GB" noProof="0"/>
              <a:t>Click to edit Master title style</a:t>
            </a:r>
            <a:endParaRPr lang="en-GB" noProof="0" dirty="0"/>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tx1"/>
                </a:solidFill>
              </a:defRPr>
            </a:lvl1pPr>
          </a:lstStyle>
          <a:p>
            <a:pPr lvl="0"/>
            <a:r>
              <a:rPr lang="en-GB" noProof="0"/>
              <a:t>Click to edit Master subtitle style</a:t>
            </a:r>
            <a:endParaRPr lang="en-GB" noProof="0" dirty="0"/>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endParaRPr lang="en-GB"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259193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8A0E3C-0CE1-4BBF-A912-5A81BF3B7BCA}"/>
              </a:ext>
            </a:extLst>
          </p:cNvPr>
          <p:cNvSpPr>
            <a:spLocks noGrp="1"/>
          </p:cNvSpPr>
          <p:nvPr>
            <p:ph type="title"/>
          </p:nvPr>
        </p:nvSpPr>
        <p:spPr/>
        <p:txBody>
          <a:bodyPr/>
          <a:lstStyle/>
          <a:p>
            <a:r>
              <a:rPr lang="en-GB" dirty="0"/>
              <a:t>Click to edit Master title style</a:t>
            </a:r>
            <a:endParaRPr lang="en-GB"/>
          </a:p>
        </p:txBody>
      </p:sp>
      <p:sp>
        <p:nvSpPr>
          <p:cNvPr id="3" name="Content Placeholder 2"/>
          <p:cNvSpPr>
            <a:spLocks noGrp="1"/>
          </p:cNvSpPr>
          <p:nvPr>
            <p:ph idx="1"/>
          </p:nvPr>
        </p:nvSpPr>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Footer Placeholder 1">
            <a:extLst>
              <a:ext uri="{FF2B5EF4-FFF2-40B4-BE49-F238E27FC236}">
                <a16:creationId xmlns:a16="http://schemas.microsoft.com/office/drawing/2014/main" id="{1FCA8860-CDAD-4F91-9292-2B11655C191E}"/>
              </a:ext>
            </a:extLst>
          </p:cNvPr>
          <p:cNvSpPr>
            <a:spLocks noGrp="1"/>
          </p:cNvSpPr>
          <p:nvPr>
            <p:ph type="ftr" sz="quarter" idx="10"/>
          </p:nvPr>
        </p:nvSpPr>
        <p:spPr/>
        <p:txBody>
          <a:bodyPr/>
          <a:lstStyle/>
          <a:p>
            <a:endParaRPr lang="en-GB" dirty="0"/>
          </a:p>
        </p:txBody>
      </p:sp>
      <p:sp>
        <p:nvSpPr>
          <p:cNvPr id="6" name="Slide Number Placeholder 5">
            <a:extLst>
              <a:ext uri="{FF2B5EF4-FFF2-40B4-BE49-F238E27FC236}">
                <a16:creationId xmlns:a16="http://schemas.microsoft.com/office/drawing/2014/main" id="{88C7A21B-9B48-4777-BF0D-9FB95719C2E7}"/>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187774059"/>
      </p:ext>
    </p:extLst>
  </p:cSld>
  <p:clrMapOvr>
    <a:masterClrMapping/>
  </p:clrMapOvr>
  <p:extLst>
    <p:ext uri="{DCECCB84-F9BA-43D5-87BE-67443E8EF086}">
      <p15:sldGuideLst xmlns:p15="http://schemas.microsoft.com/office/powerpoint/2012/main">
        <p15:guide id="1" pos="6984" userDrawn="1">
          <p15:clr>
            <a:srgbClr val="F26B43"/>
          </p15:clr>
        </p15:guide>
        <p15:guide id="2" pos="1117" userDrawn="1">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B1D5E1-0C4E-4A74-BE37-26307F7E2821}"/>
              </a:ext>
            </a:extLst>
          </p:cNvPr>
          <p:cNvSpPr>
            <a:spLocks noGrp="1"/>
          </p:cNvSpPr>
          <p:nvPr>
            <p:ph type="title"/>
          </p:nvPr>
        </p:nvSpPr>
        <p:spPr>
          <a:xfrm>
            <a:off x="1774726" y="426127"/>
            <a:ext cx="9312374" cy="972716"/>
          </a:xfrm>
        </p:spPr>
        <p:txBody>
          <a:bodyPr/>
          <a:lstStyle/>
          <a:p>
            <a:r>
              <a:rPr lang="en-GB"/>
              <a:t>Click to edit Master title style</a:t>
            </a:r>
            <a:endParaRPr lang="en-GB" dirty="0"/>
          </a:p>
        </p:txBody>
      </p:sp>
      <p:sp>
        <p:nvSpPr>
          <p:cNvPr id="3" name="Content Placeholder 2"/>
          <p:cNvSpPr>
            <a:spLocks noGrp="1"/>
          </p:cNvSpPr>
          <p:nvPr>
            <p:ph sz="half" idx="1"/>
          </p:nvPr>
        </p:nvSpPr>
        <p:spPr>
          <a:xfrm>
            <a:off x="1774800" y="1706399"/>
            <a:ext cx="4410177"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678001" y="1706399"/>
            <a:ext cx="4409100"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Footer Placeholder 6">
            <a:extLst>
              <a:ext uri="{FF2B5EF4-FFF2-40B4-BE49-F238E27FC236}">
                <a16:creationId xmlns:a16="http://schemas.microsoft.com/office/drawing/2014/main" id="{02499420-B0E8-4C8A-8C00-E21262271ADD}"/>
              </a:ext>
            </a:extLst>
          </p:cNvPr>
          <p:cNvSpPr>
            <a:spLocks noGrp="1"/>
          </p:cNvSpPr>
          <p:nvPr>
            <p:ph type="ftr" sz="quarter" idx="10"/>
          </p:nvPr>
        </p:nvSpPr>
        <p:spPr/>
        <p:txBody>
          <a:bodyPr/>
          <a:lstStyle/>
          <a:p>
            <a:endParaRPr lang="en-GB" dirty="0"/>
          </a:p>
        </p:txBody>
      </p:sp>
      <p:sp>
        <p:nvSpPr>
          <p:cNvPr id="8" name="Slide Number Placeholder 7">
            <a:extLst>
              <a:ext uri="{FF2B5EF4-FFF2-40B4-BE49-F238E27FC236}">
                <a16:creationId xmlns:a16="http://schemas.microsoft.com/office/drawing/2014/main" id="{E3EE7F0E-E606-41AC-BBBF-B5AECB1112EB}"/>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968907775"/>
      </p:ext>
    </p:extLst>
  </p:cSld>
  <p:clrMapOvr>
    <a:masterClrMapping/>
  </p:clrMapOvr>
  <p:extLst>
    <p:ext uri="{DCECCB84-F9BA-43D5-87BE-67443E8EF086}">
      <p15:sldGuideLst xmlns:p15="http://schemas.microsoft.com/office/powerpoint/2012/main">
        <p15:guide id="1" pos="1118">
          <p15:clr>
            <a:srgbClr val="F26B43"/>
          </p15:clr>
        </p15:guide>
        <p15:guide id="2" pos="3896">
          <p15:clr>
            <a:srgbClr val="F26B43"/>
          </p15:clr>
        </p15:guide>
        <p15:guide id="3" pos="4205">
          <p15:clr>
            <a:srgbClr val="F26B43"/>
          </p15:clr>
        </p15:guide>
        <p15:guide id="4" pos="6984">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two pictures">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0A2595F-A737-4D92-946C-EC0BBF885334}"/>
              </a:ext>
            </a:extLst>
          </p:cNvPr>
          <p:cNvSpPr>
            <a:spLocks noGrp="1"/>
          </p:cNvSpPr>
          <p:nvPr>
            <p:ph type="title"/>
          </p:nvPr>
        </p:nvSpPr>
        <p:spPr>
          <a:xfrm>
            <a:off x="1774726" y="426127"/>
            <a:ext cx="6048672" cy="972716"/>
          </a:xfrm>
        </p:spPr>
        <p:txBody>
          <a:bodyPr/>
          <a:lstStyle/>
          <a:p>
            <a:r>
              <a:rPr lang="en-GB"/>
              <a:t>Click to edit Master title style</a:t>
            </a:r>
            <a:endParaRPr lang="en-GB" dirty="0"/>
          </a:p>
        </p:txBody>
      </p:sp>
      <p:sp>
        <p:nvSpPr>
          <p:cNvPr id="3" name="Content Placeholder 2"/>
          <p:cNvSpPr>
            <a:spLocks noGrp="1"/>
          </p:cNvSpPr>
          <p:nvPr>
            <p:ph idx="1"/>
          </p:nvPr>
        </p:nvSpPr>
        <p:spPr>
          <a:xfrm>
            <a:off x="1774726" y="1706328"/>
            <a:ext cx="6048672" cy="4545578"/>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8331213" y="849734"/>
            <a:ext cx="3859200" cy="2505600"/>
          </a:xfrm>
        </p:spPr>
        <p:txBody>
          <a:bodyPr/>
          <a:lstStyle>
            <a:lvl1pPr marL="0" indent="0" algn="ctr">
              <a:buNone/>
              <a:defRPr sz="1200"/>
            </a:lvl1pPr>
          </a:lstStyle>
          <a:p>
            <a:r>
              <a:rPr lang="en-GB" dirty="0"/>
              <a:t>Click the placeholder and paste image via Skyfish icon</a:t>
            </a:r>
            <a:endParaRPr lang="en-GB"/>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8331213" y="3563718"/>
            <a:ext cx="3859200" cy="2505600"/>
          </a:xfrm>
        </p:spPr>
        <p:txBody>
          <a:bodyPr/>
          <a:lstStyle>
            <a:lvl1pPr marL="0" indent="0" algn="ctr">
              <a:buNone/>
              <a:defRPr sz="1200"/>
            </a:lvl1pPr>
          </a:lstStyle>
          <a:p>
            <a:r>
              <a:rPr lang="en-GB" dirty="0"/>
              <a:t>Click the placeholder and paste image via Skyfish icon</a:t>
            </a:r>
            <a:endParaRPr lang="en-GB"/>
          </a:p>
          <a:p>
            <a:endParaRPr lang="en-GB" dirty="0"/>
          </a:p>
        </p:txBody>
      </p:sp>
      <p:sp>
        <p:nvSpPr>
          <p:cNvPr id="2" name="Footer Placeholder 1">
            <a:extLst>
              <a:ext uri="{FF2B5EF4-FFF2-40B4-BE49-F238E27FC236}">
                <a16:creationId xmlns:a16="http://schemas.microsoft.com/office/drawing/2014/main" id="{D2986237-C7E2-4498-82A4-361A340A6504}"/>
              </a:ext>
            </a:extLst>
          </p:cNvPr>
          <p:cNvSpPr>
            <a:spLocks noGrp="1"/>
          </p:cNvSpPr>
          <p:nvPr>
            <p:ph type="ftr" sz="quarter" idx="15"/>
          </p:nvPr>
        </p:nvSpPr>
        <p:spPr/>
        <p:txBody>
          <a:bodyPr/>
          <a:lstStyle/>
          <a:p>
            <a:endParaRPr lang="en-GB" dirty="0"/>
          </a:p>
        </p:txBody>
      </p:sp>
      <p:sp>
        <p:nvSpPr>
          <p:cNvPr id="6" name="Slide Number Placeholder 5">
            <a:extLst>
              <a:ext uri="{FF2B5EF4-FFF2-40B4-BE49-F238E27FC236}">
                <a16:creationId xmlns:a16="http://schemas.microsoft.com/office/drawing/2014/main" id="{21664EEF-2B63-484E-803A-4FCD66F243A5}"/>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922670733"/>
      </p:ext>
    </p:extLst>
  </p:cSld>
  <p:clrMapOvr>
    <a:masterClrMapping/>
  </p:clrMapOvr>
  <p:extLst>
    <p:ext uri="{DCECCB84-F9BA-43D5-87BE-67443E8EF086}">
      <p15:sldGuideLst xmlns:p15="http://schemas.microsoft.com/office/powerpoint/2012/main">
        <p15:guide id="1" pos="4927" userDrawn="1">
          <p15:clr>
            <a:srgbClr val="F26B43"/>
          </p15:clr>
        </p15:guide>
        <p15:guide id="2" pos="5247" userDrawn="1">
          <p15:clr>
            <a:srgbClr val="F26B43"/>
          </p15:clr>
        </p15:guide>
        <p15:guide id="3" pos="1117" userDrawn="1">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pictures and text">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213382-11A1-48CE-B0A0-D8A7D26861FB}"/>
              </a:ext>
            </a:extLst>
          </p:cNvPr>
          <p:cNvSpPr>
            <a:spLocks noGrp="1"/>
          </p:cNvSpPr>
          <p:nvPr>
            <p:ph type="title"/>
          </p:nvPr>
        </p:nvSpPr>
        <p:spPr>
          <a:xfrm>
            <a:off x="4221360" y="426127"/>
            <a:ext cx="6865740" cy="972716"/>
          </a:xfrm>
        </p:spPr>
        <p:txBody>
          <a:bodyPr/>
          <a:lstStyle/>
          <a:p>
            <a:r>
              <a:rPr lang="en-GB" dirty="0"/>
              <a:t>Click to edit Master title style</a:t>
            </a:r>
            <a:endParaRPr lang="en-GB"/>
          </a:p>
        </p:txBody>
      </p:sp>
      <p:sp>
        <p:nvSpPr>
          <p:cNvPr id="3" name="Content Placeholder 2"/>
          <p:cNvSpPr>
            <a:spLocks noGrp="1"/>
          </p:cNvSpPr>
          <p:nvPr>
            <p:ph idx="1"/>
          </p:nvPr>
        </p:nvSpPr>
        <p:spPr>
          <a:xfrm>
            <a:off x="4221360" y="1706328"/>
            <a:ext cx="6865740" cy="4545578"/>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1" y="1314523"/>
            <a:ext cx="3708000" cy="2455200"/>
          </a:xfrm>
        </p:spPr>
        <p:txBody>
          <a:bodyPr/>
          <a:lstStyle>
            <a:lvl1pPr marL="0" indent="0" algn="ctr">
              <a:buNone/>
              <a:defRPr sz="1200"/>
            </a:lvl1pPr>
          </a:lstStyle>
          <a:p>
            <a:r>
              <a:rPr lang="en-GB" dirty="0"/>
              <a:t>Click the placeholder and paste image via Skyfish icon</a:t>
            </a:r>
            <a:endParaRPr lang="en-GB"/>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1" y="3968153"/>
            <a:ext cx="3708000" cy="2455200"/>
          </a:xfrm>
        </p:spPr>
        <p:txBody>
          <a:bodyPr/>
          <a:lstStyle>
            <a:lvl1pPr marL="0" indent="0" algn="ctr">
              <a:buNone/>
              <a:defRPr sz="1200"/>
            </a:lvl1pPr>
          </a:lstStyle>
          <a:p>
            <a:r>
              <a:rPr lang="en-GB" dirty="0"/>
              <a:t>Click the placeholder and paste image via Skyfish icon</a:t>
            </a:r>
            <a:endParaRPr lang="en-GB"/>
          </a:p>
          <a:p>
            <a:endParaRPr lang="en-GB" dirty="0"/>
          </a:p>
        </p:txBody>
      </p:sp>
      <p:sp>
        <p:nvSpPr>
          <p:cNvPr id="2" name="Footer Placeholder 1">
            <a:extLst>
              <a:ext uri="{FF2B5EF4-FFF2-40B4-BE49-F238E27FC236}">
                <a16:creationId xmlns:a16="http://schemas.microsoft.com/office/drawing/2014/main" id="{AE26B732-1A52-4AA9-89FC-8FC5439E40DC}"/>
              </a:ext>
            </a:extLst>
          </p:cNvPr>
          <p:cNvSpPr>
            <a:spLocks noGrp="1"/>
          </p:cNvSpPr>
          <p:nvPr>
            <p:ph type="ftr" sz="quarter" idx="15"/>
          </p:nvPr>
        </p:nvSpPr>
        <p:spPr/>
        <p:txBody>
          <a:bodyPr/>
          <a:lstStyle/>
          <a:p>
            <a:endParaRPr lang="en-GB" dirty="0"/>
          </a:p>
        </p:txBody>
      </p:sp>
      <p:sp>
        <p:nvSpPr>
          <p:cNvPr id="6" name="Slide Number Placeholder 5">
            <a:extLst>
              <a:ext uri="{FF2B5EF4-FFF2-40B4-BE49-F238E27FC236}">
                <a16:creationId xmlns:a16="http://schemas.microsoft.com/office/drawing/2014/main" id="{3B25D0DC-E43F-43DA-AA0F-C0C54C8939F7}"/>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83562364"/>
      </p:ext>
    </p:extLst>
  </p:cSld>
  <p:clrMapOvr>
    <a:masterClrMapping/>
  </p:clrMapOvr>
  <p:extLst>
    <p:ext uri="{DCECCB84-F9BA-43D5-87BE-67443E8EF086}">
      <p15:sldGuideLst xmlns:p15="http://schemas.microsoft.com/office/powerpoint/2012/main">
        <p15:guide id="1" pos="6984" userDrawn="1">
          <p15:clr>
            <a:srgbClr val="F26B43"/>
          </p15:clr>
        </p15:guide>
        <p15:guide id="2" pos="2660" userDrawn="1">
          <p15:clr>
            <a:srgbClr val="F26B43"/>
          </p15:clr>
        </p15:guide>
        <p15:guide id="3" pos="2335" userDrawn="1">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s">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53C3-F3F7-4638-96F8-7CF20CB55E0C}"/>
              </a:ext>
            </a:extLst>
          </p:cNvPr>
          <p:cNvSpPr>
            <a:spLocks noGrp="1"/>
          </p:cNvSpPr>
          <p:nvPr>
            <p:ph type="title" hasCustomPrompt="1"/>
          </p:nvPr>
        </p:nvSpPr>
        <p:spPr>
          <a:xfrm>
            <a:off x="247650" y="980727"/>
            <a:ext cx="3740400" cy="418115"/>
          </a:xfrm>
        </p:spPr>
        <p:txBody>
          <a:bodyPr/>
          <a:lstStyle>
            <a:lvl1pPr>
              <a:defRPr sz="2400"/>
            </a:lvl1pPr>
          </a:lstStyle>
          <a:p>
            <a:r>
              <a:rPr lang="en-GB" dirty="0"/>
              <a:t>Click to add title one line</a:t>
            </a:r>
          </a:p>
        </p:txBody>
      </p:sp>
      <p:sp>
        <p:nvSpPr>
          <p:cNvPr id="15" name="Content Placeholder 2">
            <a:extLst>
              <a:ext uri="{FF2B5EF4-FFF2-40B4-BE49-F238E27FC236}">
                <a16:creationId xmlns:a16="http://schemas.microsoft.com/office/drawing/2014/main" id="{CC0DB591-4602-46B3-B1C3-1E64148AB9B7}"/>
              </a:ext>
            </a:extLst>
          </p:cNvPr>
          <p:cNvSpPr>
            <a:spLocks noGrp="1"/>
          </p:cNvSpPr>
          <p:nvPr>
            <p:ph idx="1"/>
          </p:nvPr>
        </p:nvSpPr>
        <p:spPr>
          <a:xfrm>
            <a:off x="247650" y="4407150"/>
            <a:ext cx="3740400" cy="184442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GB" dirty="0"/>
              <a:t>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19" name="Text Placeholder 18">
            <a:extLst>
              <a:ext uri="{FF2B5EF4-FFF2-40B4-BE49-F238E27FC236}">
                <a16:creationId xmlns:a16="http://schemas.microsoft.com/office/drawing/2014/main" id="{68416079-1CFC-426F-A6ED-5AB355FC545F}"/>
              </a:ext>
            </a:extLst>
          </p:cNvPr>
          <p:cNvSpPr>
            <a:spLocks noGrp="1"/>
          </p:cNvSpPr>
          <p:nvPr>
            <p:ph type="body" sz="quarter" idx="21" hasCustomPrompt="1"/>
          </p:nvPr>
        </p:nvSpPr>
        <p:spPr>
          <a:xfrm>
            <a:off x="42227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dirty="0"/>
              <a:t>Click to add title one line</a:t>
            </a:r>
            <a:endParaRPr lang="en-GB"/>
          </a:p>
        </p:txBody>
      </p:sp>
      <p:sp>
        <p:nvSpPr>
          <p:cNvPr id="21" name="Content Placeholder 20">
            <a:extLst>
              <a:ext uri="{FF2B5EF4-FFF2-40B4-BE49-F238E27FC236}">
                <a16:creationId xmlns:a16="http://schemas.microsoft.com/office/drawing/2014/main" id="{D358873C-68BF-4E89-B536-B3248F2B25FE}"/>
              </a:ext>
            </a:extLst>
          </p:cNvPr>
          <p:cNvSpPr>
            <a:spLocks noGrp="1"/>
          </p:cNvSpPr>
          <p:nvPr>
            <p:ph sz="quarter" idx="22"/>
          </p:nvPr>
        </p:nvSpPr>
        <p:spPr>
          <a:xfrm>
            <a:off x="4222750" y="4406899"/>
            <a:ext cx="3740401"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GB" dirty="0"/>
              <a:t>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a:p>
            <a:pPr lvl="5"/>
            <a:endParaRPr lang="en-GB" dirty="0"/>
          </a:p>
        </p:txBody>
      </p:sp>
      <p:sp>
        <p:nvSpPr>
          <p:cNvPr id="23" name="Text Placeholder 22">
            <a:extLst>
              <a:ext uri="{FF2B5EF4-FFF2-40B4-BE49-F238E27FC236}">
                <a16:creationId xmlns:a16="http://schemas.microsoft.com/office/drawing/2014/main" id="{69A0E900-1FE2-4CC1-B435-93F3A1189356}"/>
              </a:ext>
            </a:extLst>
          </p:cNvPr>
          <p:cNvSpPr>
            <a:spLocks noGrp="1"/>
          </p:cNvSpPr>
          <p:nvPr>
            <p:ph type="body" sz="quarter" idx="23" hasCustomPrompt="1"/>
          </p:nvPr>
        </p:nvSpPr>
        <p:spPr>
          <a:xfrm>
            <a:off x="81978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dirty="0"/>
              <a:t>Click to add title one line</a:t>
            </a:r>
            <a:endParaRPr lang="en-GB"/>
          </a:p>
        </p:txBody>
      </p:sp>
      <p:sp>
        <p:nvSpPr>
          <p:cNvPr id="25" name="Content Placeholder 24">
            <a:extLst>
              <a:ext uri="{FF2B5EF4-FFF2-40B4-BE49-F238E27FC236}">
                <a16:creationId xmlns:a16="http://schemas.microsoft.com/office/drawing/2014/main" id="{E094886A-F110-4851-B1DA-8DFC40D509F8}"/>
              </a:ext>
            </a:extLst>
          </p:cNvPr>
          <p:cNvSpPr>
            <a:spLocks noGrp="1"/>
          </p:cNvSpPr>
          <p:nvPr>
            <p:ph sz="quarter" idx="24"/>
          </p:nvPr>
        </p:nvSpPr>
        <p:spPr>
          <a:xfrm>
            <a:off x="8197850" y="4406899"/>
            <a:ext cx="3740400"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GB" dirty="0"/>
              <a:t>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a:p>
            <a:pPr lvl="5"/>
            <a:endParaRPr lang="en-GB" dirty="0"/>
          </a:p>
        </p:txBody>
      </p:sp>
      <p:sp>
        <p:nvSpPr>
          <p:cNvPr id="9" name="Picture Placeholder 8">
            <a:extLst>
              <a:ext uri="{FF2B5EF4-FFF2-40B4-BE49-F238E27FC236}">
                <a16:creationId xmlns:a16="http://schemas.microsoft.com/office/drawing/2014/main" id="{91B02311-54A6-4455-B615-BBCA0DA742E4}"/>
              </a:ext>
            </a:extLst>
          </p:cNvPr>
          <p:cNvSpPr>
            <a:spLocks noGrp="1"/>
          </p:cNvSpPr>
          <p:nvPr>
            <p:ph type="pic" sz="quarter" idx="18" hasCustomPrompt="1"/>
          </p:nvPr>
        </p:nvSpPr>
        <p:spPr>
          <a:xfrm>
            <a:off x="247650" y="1546282"/>
            <a:ext cx="3740400" cy="2664000"/>
          </a:xfrm>
        </p:spPr>
        <p:txBody>
          <a:bodyPr/>
          <a:lstStyle>
            <a:lvl1pPr marL="0" indent="0" algn="ctr">
              <a:buNone/>
              <a:defRPr sz="1200"/>
            </a:lvl1pPr>
          </a:lstStyle>
          <a:p>
            <a:r>
              <a:rPr lang="en-GB" dirty="0"/>
              <a:t>Click the placeholder and paste image via Skyfish icon</a:t>
            </a:r>
            <a:endParaRPr lang="en-GB"/>
          </a:p>
        </p:txBody>
      </p:sp>
      <p:sp>
        <p:nvSpPr>
          <p:cNvPr id="13" name="Picture Placeholder 8">
            <a:extLst>
              <a:ext uri="{FF2B5EF4-FFF2-40B4-BE49-F238E27FC236}">
                <a16:creationId xmlns:a16="http://schemas.microsoft.com/office/drawing/2014/main" id="{710A5827-3485-49A0-81F0-FF89EE34B804}"/>
              </a:ext>
            </a:extLst>
          </p:cNvPr>
          <p:cNvSpPr>
            <a:spLocks noGrp="1"/>
          </p:cNvSpPr>
          <p:nvPr>
            <p:ph type="pic" sz="quarter" idx="19" hasCustomPrompt="1"/>
          </p:nvPr>
        </p:nvSpPr>
        <p:spPr>
          <a:xfrm>
            <a:off x="4223149" y="1548581"/>
            <a:ext cx="3740400" cy="2664000"/>
          </a:xfrm>
        </p:spPr>
        <p:txBody>
          <a:bodyPr/>
          <a:lstStyle>
            <a:lvl1pPr marL="0" indent="0" algn="ctr">
              <a:buNone/>
              <a:defRPr sz="1200"/>
            </a:lvl1pPr>
          </a:lstStyle>
          <a:p>
            <a:r>
              <a:rPr lang="en-GB" dirty="0"/>
              <a:t>Click the placeholder and paste image via Skyfish icon</a:t>
            </a:r>
            <a:endParaRPr lang="en-GB"/>
          </a:p>
        </p:txBody>
      </p:sp>
      <p:sp>
        <p:nvSpPr>
          <p:cNvPr id="14" name="Picture Placeholder 8">
            <a:extLst>
              <a:ext uri="{FF2B5EF4-FFF2-40B4-BE49-F238E27FC236}">
                <a16:creationId xmlns:a16="http://schemas.microsoft.com/office/drawing/2014/main" id="{E27B0558-FCB8-4A55-9BA9-182DFF0387F4}"/>
              </a:ext>
            </a:extLst>
          </p:cNvPr>
          <p:cNvSpPr>
            <a:spLocks noGrp="1"/>
          </p:cNvSpPr>
          <p:nvPr>
            <p:ph type="pic" sz="quarter" idx="20" hasCustomPrompt="1"/>
          </p:nvPr>
        </p:nvSpPr>
        <p:spPr>
          <a:xfrm>
            <a:off x="8198648" y="1546282"/>
            <a:ext cx="3740400" cy="2664000"/>
          </a:xfrm>
        </p:spPr>
        <p:txBody>
          <a:bodyPr/>
          <a:lstStyle>
            <a:lvl1pPr marL="0" indent="0" algn="ctr">
              <a:buNone/>
              <a:defRPr sz="1200"/>
            </a:lvl1pPr>
          </a:lstStyle>
          <a:p>
            <a:r>
              <a:rPr lang="en-GB" dirty="0"/>
              <a:t>Click the placeholder and paste image via Skyfish icon</a:t>
            </a:r>
            <a:endParaRPr lang="en-GB"/>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endParaRPr lang="en-GB"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8863740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p15:clr>
            <a:srgbClr val="F26B43"/>
          </p15:clr>
        </p15:guide>
        <p15:guide id="2" pos="7522" userDrawn="1">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97DEAA-3B7B-49C7-8C28-3F21F36A93D7}"/>
              </a:ext>
            </a:extLst>
          </p:cNvPr>
          <p:cNvSpPr>
            <a:spLocks noGrp="1"/>
          </p:cNvSpPr>
          <p:nvPr>
            <p:ph type="title"/>
          </p:nvPr>
        </p:nvSpPr>
        <p:spPr/>
        <p:txBody>
          <a:bodyPr/>
          <a:lstStyle/>
          <a:p>
            <a:r>
              <a:rPr lang="en-GB"/>
              <a:t>Click to edit Master title style</a:t>
            </a:r>
            <a:endParaRPr lang="en-GB" dirty="0"/>
          </a:p>
        </p:txBody>
      </p:sp>
      <p:sp>
        <p:nvSpPr>
          <p:cNvPr id="2" name="Footer Placeholder 1">
            <a:extLst>
              <a:ext uri="{FF2B5EF4-FFF2-40B4-BE49-F238E27FC236}">
                <a16:creationId xmlns:a16="http://schemas.microsoft.com/office/drawing/2014/main" id="{51F74546-9D06-4CF7-806D-E04B043BF5A5}"/>
              </a:ext>
            </a:extLst>
          </p:cNvPr>
          <p:cNvSpPr>
            <a:spLocks noGrp="1"/>
          </p:cNvSpPr>
          <p:nvPr>
            <p:ph type="ftr" sz="quarter" idx="10"/>
          </p:nvPr>
        </p:nvSpPr>
        <p:spPr/>
        <p:txBody>
          <a:bodyPr/>
          <a:lstStyle/>
          <a:p>
            <a:endParaRPr lang="en-GB" dirty="0"/>
          </a:p>
        </p:txBody>
      </p:sp>
      <p:sp>
        <p:nvSpPr>
          <p:cNvPr id="6" name="Slide Number Placeholder 5">
            <a:extLst>
              <a:ext uri="{FF2B5EF4-FFF2-40B4-BE49-F238E27FC236}">
                <a16:creationId xmlns:a16="http://schemas.microsoft.com/office/drawing/2014/main" id="{42F53AB3-8AAF-469F-AD3F-AE5E1A39D7C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0845512"/>
      </p:ext>
    </p:extLst>
  </p:cSld>
  <p:clrMapOvr>
    <a:masterClrMapping/>
  </p:clrMapOvr>
  <p:extLst>
    <p:ext uri="{DCECCB84-F9BA-43D5-87BE-67443E8EF086}">
      <p15:sldGuideLst xmlns:p15="http://schemas.microsoft.com/office/powerpoint/2012/main">
        <p15:guide id="1" pos="1117" userDrawn="1">
          <p15:clr>
            <a:srgbClr val="F26B43"/>
          </p15:clr>
        </p15:guide>
        <p15:guide id="2" pos="6984"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ogo og footer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E75ABF-082F-4A38-B952-09157E37A81A}"/>
              </a:ext>
            </a:extLst>
          </p:cNvPr>
          <p:cNvSpPr>
            <a:spLocks noGrp="1"/>
          </p:cNvSpPr>
          <p:nvPr>
            <p:ph type="ftr" sz="quarter" idx="10"/>
          </p:nvPr>
        </p:nvSpPr>
        <p:spPr/>
        <p:txBody>
          <a:bodyPr/>
          <a:lstStyle/>
          <a:p>
            <a:endParaRPr lang="en-GB" dirty="0"/>
          </a:p>
        </p:txBody>
      </p:sp>
      <p:sp>
        <p:nvSpPr>
          <p:cNvPr id="5" name="Slide Number Placeholder 4">
            <a:extLst>
              <a:ext uri="{FF2B5EF4-FFF2-40B4-BE49-F238E27FC236}">
                <a16:creationId xmlns:a16="http://schemas.microsoft.com/office/drawing/2014/main" id="{D0A39F3A-7714-4FD6-9132-D60FFA220D9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266926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Logo color">
            <a:extLst>
              <a:ext uri="{FF2B5EF4-FFF2-40B4-BE49-F238E27FC236}">
                <a16:creationId xmlns:a16="http://schemas.microsoft.com/office/drawing/2014/main" id="{ADC92552-7939-46C1-AAFE-B97F51EBFFE9}"/>
              </a:ext>
            </a:extLst>
          </p:cNvPr>
          <p:cNvSpPr>
            <a:spLocks noChangeAspect="1"/>
          </p:cNvSpPr>
          <p:nvPr userDrawn="1">
            <p:custDataLst>
              <p:tags r:id="rId13"/>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171748"/>
          </a:solidFill>
          <a:ln>
            <a:noFill/>
          </a:ln>
        </p:spPr>
        <p:txBody>
          <a:bodyPr vert="horz" wrap="square" lIns="91440" tIns="45720" rIns="91440" bIns="45720" numCol="1" anchor="t" anchorCtr="0" compatLnSpc="1">
            <a:prstTxWarp prst="textNoShape">
              <a:avLst/>
            </a:prstTxWarp>
            <a:noAutofit/>
          </a:bodyPr>
          <a:lstStyle/>
          <a:p>
            <a:endParaRPr lang="en-GB"/>
          </a:p>
        </p:txBody>
      </p:sp>
      <p:sp>
        <p:nvSpPr>
          <p:cNvPr id="11" name="Bottom bar">
            <a:extLst>
              <a:ext uri="{FF2B5EF4-FFF2-40B4-BE49-F238E27FC236}">
                <a16:creationId xmlns:a16="http://schemas.microsoft.com/office/drawing/2014/main" id="{FFFFD011-0D94-46EE-B45C-787FE82C3B5E}"/>
              </a:ext>
            </a:extLst>
          </p:cNvPr>
          <p:cNvSpPr/>
          <p:nvPr userDrawn="1"/>
        </p:nvSpPr>
        <p:spPr bwMode="auto">
          <a:xfrm>
            <a:off x="0" y="6541200"/>
            <a:ext cx="12193200" cy="3168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3" name="FLD_Presentation Title"/>
          <p:cNvSpPr>
            <a:spLocks noGrp="1"/>
          </p:cNvSpPr>
          <p:nvPr>
            <p:ph type="ftr" sz="quarter" idx="3"/>
          </p:nvPr>
        </p:nvSpPr>
        <p:spPr>
          <a:xfrm>
            <a:off x="0" y="6912000"/>
            <a:ext cx="0" cy="0"/>
          </a:xfrm>
          <a:prstGeom prst="rect">
            <a:avLst/>
          </a:prstGeom>
        </p:spPr>
        <p:txBody>
          <a:bodyPr vert="horz" lIns="0" tIns="0" rIns="0" bIns="0" rtlCol="0" anchor="t" anchorCtr="0"/>
          <a:lstStyle>
            <a:lvl1pPr algn="l">
              <a:spcBef>
                <a:spcPts val="0"/>
              </a:spcBef>
              <a:defRPr sz="700" b="0">
                <a:noFill/>
                <a:latin typeface="+mn-lt"/>
              </a:defRPr>
            </a:lvl1pPr>
          </a:lstStyle>
          <a:p>
            <a:endParaRPr lang="en-GB" dirty="0"/>
          </a:p>
        </p:txBody>
      </p:sp>
      <p:sp>
        <p:nvSpPr>
          <p:cNvPr id="4" name="Slide Number Placeholder 3"/>
          <p:cNvSpPr>
            <a:spLocks noGrp="1"/>
          </p:cNvSpPr>
          <p:nvPr>
            <p:ph type="sldNum" sz="quarter" idx="4"/>
          </p:nvPr>
        </p:nvSpPr>
        <p:spPr>
          <a:xfrm>
            <a:off x="11506450" y="6541200"/>
            <a:ext cx="432600" cy="316800"/>
          </a:xfrm>
          <a:prstGeom prst="rect">
            <a:avLst/>
          </a:prstGeom>
        </p:spPr>
        <p:txBody>
          <a:bodyPr vert="horz" lIns="0" tIns="0" rIns="0" bIns="0" rtlCol="0" anchor="ctr" anchorCtr="0"/>
          <a:lstStyle>
            <a:lvl1pPr algn="l">
              <a:defRPr sz="700" b="1">
                <a:solidFill>
                  <a:schemeClr val="bg1"/>
                </a:solidFill>
                <a:latin typeface="+mn-lt"/>
              </a:defRPr>
            </a:lvl1pPr>
          </a:lstStyle>
          <a:p>
            <a:fld id="{103EA872-A674-449B-A120-B97244F8E91D}" type="slidenum">
              <a:rPr lang="en-GB" smtClean="0"/>
              <a:pPr/>
              <a:t>‹#›</a:t>
            </a:fld>
            <a:endParaRPr lang="en-GB" dirty="0"/>
          </a:p>
        </p:txBody>
      </p:sp>
      <p:sp>
        <p:nvSpPr>
          <p:cNvPr id="113666" name="Rectangle 2"/>
          <p:cNvSpPr>
            <a:spLocks noGrp="1" noChangeArrowheads="1"/>
          </p:cNvSpPr>
          <p:nvPr>
            <p:ph type="title"/>
          </p:nvPr>
        </p:nvSpPr>
        <p:spPr bwMode="auto">
          <a:xfrm>
            <a:off x="1774726" y="426127"/>
            <a:ext cx="9312374" cy="97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dirty="0"/>
              <a:t>Click to edit Master title style</a:t>
            </a:r>
          </a:p>
        </p:txBody>
      </p:sp>
      <p:sp>
        <p:nvSpPr>
          <p:cNvPr id="113667" name="Rectangle 3"/>
          <p:cNvSpPr>
            <a:spLocks noGrp="1" noChangeArrowheads="1"/>
          </p:cNvSpPr>
          <p:nvPr>
            <p:ph type="body" idx="1"/>
          </p:nvPr>
        </p:nvSpPr>
        <p:spPr bwMode="auto">
          <a:xfrm>
            <a:off x="1774726" y="1706328"/>
            <a:ext cx="9312374" cy="4545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a:p>
            <a:pPr lvl="5"/>
            <a:endParaRPr lang="en-GB" dirty="0"/>
          </a:p>
        </p:txBody>
      </p:sp>
      <p:sp>
        <p:nvSpPr>
          <p:cNvPr id="113676" name="text" descr="{&quot;templafy&quot;:{&quot;id&quot;:&quot;4677ba61-354d-4365-8b3f-c04251d5c3e5&quot;}}" title="UserProfile.Offices.Workarea_{{DocumentLanguage}}"/>
          <p:cNvSpPr>
            <a:spLocks noChangeArrowheads="1"/>
          </p:cNvSpPr>
          <p:nvPr userDrawn="1"/>
        </p:nvSpPr>
        <p:spPr bwMode="auto">
          <a:xfrm>
            <a:off x="1774726" y="6541200"/>
            <a:ext cx="3397071" cy="316800"/>
          </a:xfrm>
          <a:prstGeom prst="rect">
            <a:avLst/>
          </a:prstGeom>
          <a:noFill/>
          <a:ln>
            <a:noFill/>
          </a:ln>
        </p:spPr>
        <p:txBody>
          <a:bodyPr lIns="0" tIns="0" rIns="0" bIns="0" anchor="ctr" anchorCtr="0"/>
          <a:lstStyle/>
          <a:p>
            <a:pPr algn="l" eaLnBrk="0" hangingPunct="0">
              <a:spcBef>
                <a:spcPct val="0"/>
              </a:spcBef>
            </a:pPr>
            <a:r>
              <a:rPr lang="en-GB" sz="700" b="1" dirty="0">
                <a:solidFill>
                  <a:schemeClr val="bg1"/>
                </a:solidFill>
                <a:latin typeface="+mn-lt"/>
              </a:rPr>
              <a:t>DTU Electrical and Photonics Engineering</a:t>
            </a:r>
          </a:p>
        </p:txBody>
      </p:sp>
      <p:sp>
        <p:nvSpPr>
          <p:cNvPr id="7" name="text" descr="{&quot;templafy&quot;:{&quot;id&quot;:&quot;2b4439ed-ce1f-4eaa-844c-d1e3543b3122&quot;}}" title="Form.PresentationTitle">
            <a:extLst>
              <a:ext uri="{FF2B5EF4-FFF2-40B4-BE49-F238E27FC236}">
                <a16:creationId xmlns:a16="http://schemas.microsoft.com/office/drawing/2014/main" id="{06B09BDB-1C7D-4F8A-8F1B-82D88054A428}"/>
              </a:ext>
            </a:extLst>
          </p:cNvPr>
          <p:cNvSpPr txBox="1"/>
          <p:nvPr userDrawn="1"/>
        </p:nvSpPr>
        <p:spPr>
          <a:xfrm>
            <a:off x="5591149" y="6541200"/>
            <a:ext cx="5495949" cy="316800"/>
          </a:xfrm>
          <a:prstGeom prst="rect">
            <a:avLst/>
          </a:prstGeom>
          <a:noFill/>
        </p:spPr>
        <p:txBody>
          <a:bodyPr wrap="square" lIns="0" tIns="0" rIns="0" bIns="0" rtlCol="0" anchor="ctr" anchorCtr="0">
            <a:noAutofit/>
          </a:bodyPr>
          <a:lstStyle/>
          <a:p>
            <a:pPr algn="r"/>
            <a:endParaRPr lang="en-GB" sz="700" dirty="0">
              <a:solidFill>
                <a:schemeClr val="bg1"/>
              </a:solidFill>
              <a:latin typeface="+mn-lt"/>
            </a:endParaRPr>
          </a:p>
        </p:txBody>
      </p:sp>
      <p:sp>
        <p:nvSpPr>
          <p:cNvPr id="2" name="Top bar">
            <a:extLst>
              <a:ext uri="{FF2B5EF4-FFF2-40B4-BE49-F238E27FC236}">
                <a16:creationId xmlns:a16="http://schemas.microsoft.com/office/drawing/2014/main" id="{35912424-89BF-4A93-9096-3282916C71FE}"/>
              </a:ext>
            </a:extLst>
          </p:cNvPr>
          <p:cNvSpPr/>
          <p:nvPr userDrawn="1"/>
        </p:nvSpPr>
        <p:spPr bwMode="auto">
          <a:xfrm>
            <a:off x="0" y="0"/>
            <a:ext cx="12193200" cy="504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2454702602"/>
      </p:ext>
    </p:extLst>
  </p:cSld>
  <p:clrMap bg1="lt1" tx1="dk1" bg2="lt2" tx2="dk2" accent1="accent1" accent2="accent2" accent3="accent3" accent4="accent4" accent5="accent5" accent6="accent6" hlink="hlink" folHlink="folHlink"/>
  <p:sldLayoutIdLst>
    <p:sldLayoutId id="2147483663" r:id="rId1"/>
    <p:sldLayoutId id="2147483671" r:id="rId2"/>
    <p:sldLayoutId id="2147483664" r:id="rId3"/>
    <p:sldLayoutId id="2147483677" r:id="rId4"/>
    <p:sldLayoutId id="2147483672" r:id="rId5"/>
    <p:sldLayoutId id="2147483673" r:id="rId6"/>
    <p:sldLayoutId id="2147483676" r:id="rId7"/>
    <p:sldLayoutId id="2147483666" r:id="rId8"/>
    <p:sldLayoutId id="2147483667" r:id="rId9"/>
    <p:sldLayoutId id="2147483668" r:id="rId10"/>
    <p:sldLayoutId id="2147483669" r:id="rId11"/>
  </p:sldLayoutIdLst>
  <p:hf hdr="0" dt="0"/>
  <p:txStyles>
    <p:titleStyle>
      <a:lvl1pPr algn="l" rtl="0" eaLnBrk="1" fontAlgn="base" hangingPunct="1">
        <a:spcBef>
          <a:spcPct val="0"/>
        </a:spcBef>
        <a:spcAft>
          <a:spcPct val="0"/>
        </a:spcAft>
        <a:defRPr sz="3000" b="1">
          <a:solidFill>
            <a:srgbClr val="000000"/>
          </a:solidFill>
          <a:latin typeface="+mj-lt"/>
          <a:ea typeface="+mj-ea"/>
          <a:cs typeface="+mj-cs"/>
        </a:defRPr>
      </a:lvl1pPr>
      <a:lvl2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2pPr>
      <a:lvl3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3pPr>
      <a:lvl4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4pPr>
      <a:lvl5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5pPr>
      <a:lvl6pPr marL="4572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6pPr>
      <a:lvl7pPr marL="9144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7pPr>
      <a:lvl8pPr marL="13716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8pPr>
      <a:lvl9pPr marL="18288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9pPr>
    </p:titleStyle>
    <p:bodyStyle>
      <a:lvl1pPr marL="198000" indent="-198000" algn="l" rtl="0" eaLnBrk="1" fontAlgn="base" hangingPunct="1">
        <a:spcBef>
          <a:spcPct val="20000"/>
        </a:spcBef>
        <a:spcAft>
          <a:spcPct val="0"/>
        </a:spcAft>
        <a:buChar char="•"/>
        <a:defRPr sz="1800">
          <a:solidFill>
            <a:schemeClr val="tx1"/>
          </a:solidFill>
          <a:latin typeface="+mn-lt"/>
          <a:ea typeface="+mn-ea"/>
          <a:cs typeface="+mn-cs"/>
        </a:defRPr>
      </a:lvl1pPr>
      <a:lvl2pPr marL="414000" indent="-198000" algn="l" rtl="0" eaLnBrk="1" fontAlgn="base" hangingPunct="1">
        <a:spcBef>
          <a:spcPct val="20000"/>
        </a:spcBef>
        <a:spcAft>
          <a:spcPct val="0"/>
        </a:spcAft>
        <a:buChar char="–"/>
        <a:defRPr sz="1800">
          <a:solidFill>
            <a:schemeClr val="tx1"/>
          </a:solidFill>
          <a:latin typeface="+mn-lt"/>
          <a:ea typeface="+mn-ea"/>
        </a:defRPr>
      </a:lvl2pPr>
      <a:lvl3pPr marL="615600" indent="-198000" algn="l" rtl="0" eaLnBrk="1" fontAlgn="base" hangingPunct="1">
        <a:spcBef>
          <a:spcPct val="20000"/>
        </a:spcBef>
        <a:spcAft>
          <a:spcPct val="0"/>
        </a:spcAft>
        <a:buChar char="•"/>
        <a:defRPr sz="1800">
          <a:solidFill>
            <a:schemeClr val="tx1"/>
          </a:solidFill>
          <a:latin typeface="+mn-lt"/>
          <a:ea typeface="+mn-ea"/>
        </a:defRPr>
      </a:lvl3pPr>
      <a:lvl4pPr marL="828000" indent="-198000" algn="l" rtl="0" eaLnBrk="1" fontAlgn="base" hangingPunct="1">
        <a:spcBef>
          <a:spcPct val="20000"/>
        </a:spcBef>
        <a:spcAft>
          <a:spcPct val="0"/>
        </a:spcAft>
        <a:buChar char="–"/>
        <a:defRPr sz="1800">
          <a:solidFill>
            <a:schemeClr val="tx1"/>
          </a:solidFill>
          <a:latin typeface="+mn-lt"/>
          <a:ea typeface="+mn-ea"/>
        </a:defRPr>
      </a:lvl4pPr>
      <a:lvl5pPr marL="1026000" indent="-198000" algn="l" rtl="0" eaLnBrk="1" fontAlgn="base" hangingPunct="1">
        <a:spcBef>
          <a:spcPct val="20000"/>
        </a:spcBef>
        <a:spcAft>
          <a:spcPct val="0"/>
        </a:spcAft>
        <a:buChar char="»"/>
        <a:defRPr sz="1800">
          <a:solidFill>
            <a:schemeClr val="tx1"/>
          </a:solidFill>
          <a:latin typeface="+mn-lt"/>
          <a:ea typeface="+mn-ea"/>
        </a:defRPr>
      </a:lvl5pPr>
      <a:lvl6pPr marL="1026000" indent="-198000" algn="l" rtl="0" eaLnBrk="1" fontAlgn="base" hangingPunct="1">
        <a:spcBef>
          <a:spcPct val="20000"/>
        </a:spcBef>
        <a:spcAft>
          <a:spcPct val="0"/>
        </a:spcAft>
        <a:buChar char="»"/>
        <a:defRPr sz="1800">
          <a:solidFill>
            <a:schemeClr val="tx1"/>
          </a:solidFill>
          <a:latin typeface="+mn-lt"/>
          <a:ea typeface="+mn-ea"/>
        </a:defRPr>
      </a:lvl6pPr>
      <a:lvl7pPr marL="1026000" indent="-198000" algn="l" rtl="0" eaLnBrk="1" fontAlgn="base" hangingPunct="1">
        <a:spcBef>
          <a:spcPct val="20000"/>
        </a:spcBef>
        <a:spcAft>
          <a:spcPct val="0"/>
        </a:spcAft>
        <a:buChar char="»"/>
        <a:defRPr sz="1800">
          <a:solidFill>
            <a:schemeClr val="tx1"/>
          </a:solidFill>
          <a:latin typeface="+mn-lt"/>
          <a:ea typeface="+mn-ea"/>
        </a:defRPr>
      </a:lvl7pPr>
      <a:lvl8pPr marL="1026000" indent="-198000" algn="l" rtl="0" eaLnBrk="1" fontAlgn="base" hangingPunct="1">
        <a:spcBef>
          <a:spcPct val="20000"/>
        </a:spcBef>
        <a:spcAft>
          <a:spcPct val="0"/>
        </a:spcAft>
        <a:buChar char="»"/>
        <a:defRPr sz="1800">
          <a:solidFill>
            <a:schemeClr val="tx1"/>
          </a:solidFill>
          <a:latin typeface="+mn-lt"/>
          <a:ea typeface="+mn-ea"/>
        </a:defRPr>
      </a:lvl8pPr>
      <a:lvl9pPr marL="1026000" indent="-198000" algn="l" rtl="0" eaLnBrk="1" fontAlgn="base" hangingPunct="1">
        <a:spcBef>
          <a:spcPct val="20000"/>
        </a:spcBef>
        <a:spcAft>
          <a:spcPct val="0"/>
        </a:spcAft>
        <a:buChar char="»"/>
        <a:defRPr sz="1800">
          <a:solidFill>
            <a:schemeClr val="tx1"/>
          </a:solidFill>
          <a:latin typeface="+mn-lt"/>
          <a:ea typeface="+mn-ea"/>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68" userDrawn="1">
          <p15:clr>
            <a:srgbClr val="F26B43"/>
          </p15:clr>
        </p15:guide>
        <p15:guide id="4" orient="horz" pos="881" userDrawn="1">
          <p15:clr>
            <a:srgbClr val="F26B43"/>
          </p15:clr>
        </p15:guide>
        <p15:guide id="5" orient="horz" pos="1074" userDrawn="1">
          <p15:clr>
            <a:srgbClr val="F26B43"/>
          </p15:clr>
        </p15:guide>
        <p15:guide id="6" orient="horz" pos="39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4.xml"/><Relationship Id="rId1" Type="http://schemas.openxmlformats.org/officeDocument/2006/relationships/customXml" Target="../../customXml/item3.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customXml" Target="../ink/ink5.xml"/><Relationship Id="rId18"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customXml" Target="../ink/ink2.xml"/><Relationship Id="rId12" Type="http://schemas.openxmlformats.org/officeDocument/2006/relationships/image" Target="../media/image5.png"/><Relationship Id="rId17" Type="http://schemas.openxmlformats.org/officeDocument/2006/relationships/customXml" Target="../ink/ink7.xml"/><Relationship Id="rId2" Type="http://schemas.openxmlformats.org/officeDocument/2006/relationships/customXml" Target="../../customXml/item6.xml"/><Relationship Id="rId16" Type="http://schemas.openxmlformats.org/officeDocument/2006/relationships/image" Target="../media/image7.png"/><Relationship Id="rId20" Type="http://schemas.openxmlformats.org/officeDocument/2006/relationships/image" Target="../media/image9.png"/><Relationship Id="rId1" Type="http://schemas.openxmlformats.org/officeDocument/2006/relationships/customXml" Target="../../customXml/item5.xml"/><Relationship Id="rId6" Type="http://schemas.openxmlformats.org/officeDocument/2006/relationships/image" Target="../media/image2.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4.png"/><Relationship Id="rId19" Type="http://schemas.openxmlformats.org/officeDocument/2006/relationships/customXml" Target="../ink/ink8.xml"/><Relationship Id="rId4" Type="http://schemas.openxmlformats.org/officeDocument/2006/relationships/image" Target="../media/image1.png"/><Relationship Id="rId9" Type="http://schemas.openxmlformats.org/officeDocument/2006/relationships/customXml" Target="../ink/ink3.xml"/><Relationship Id="rId1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8.xml"/><Relationship Id="rId1" Type="http://schemas.openxmlformats.org/officeDocument/2006/relationships/customXml" Target="../../customXml/item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p:txBody>
          <a:bodyPr/>
          <a:lstStyle/>
          <a:p>
            <a:r>
              <a:rPr lang="en-GB" sz="6600" dirty="0"/>
              <a:t>From motion data to dynamic models</a:t>
            </a:r>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p:txBody>
          <a:bodyPr/>
          <a:lstStyle/>
          <a:p>
            <a:r>
              <a:rPr lang="en-GB" dirty="0"/>
              <a:t>Autonomous Marine Robotics – Training session 2</a:t>
            </a:r>
          </a:p>
        </p:txBody>
      </p:sp>
      <p:sp>
        <p:nvSpPr>
          <p:cNvPr id="2" name="Footer Placeholder 1">
            <a:extLst>
              <a:ext uri="{FF2B5EF4-FFF2-40B4-BE49-F238E27FC236}">
                <a16:creationId xmlns:a16="http://schemas.microsoft.com/office/drawing/2014/main" id="{A45995EB-10E4-4119-B468-5CD7D10A0933}"/>
              </a:ext>
            </a:extLst>
          </p:cNvPr>
          <p:cNvSpPr>
            <a:spLocks noGrp="1"/>
          </p:cNvSpPr>
          <p:nvPr>
            <p:ph type="ftr" sz="quarter" idx="16"/>
          </p:nvPr>
        </p:nvSpPr>
        <p:spPr/>
        <p:txBody>
          <a:bodyPr/>
          <a:lstStyle/>
          <a:p>
            <a:endParaRPr lang="en-GB" dirty="0"/>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en-GB" smtClean="0"/>
              <a:pPr/>
              <a:t>1</a:t>
            </a:fld>
            <a:endParaRPr lang="en-GB" dirty="0"/>
          </a:p>
        </p:txBody>
      </p:sp>
    </p:spTree>
    <p:custDataLst>
      <p:custData r:id="rId1"/>
      <p:custData r:id="rId2"/>
    </p:custDataLst>
    <p:extLst>
      <p:ext uri="{BB962C8B-B14F-4D97-AF65-F5344CB8AC3E}">
        <p14:creationId xmlns:p14="http://schemas.microsoft.com/office/powerpoint/2010/main" val="232071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AB9D89-4678-4B3C-8679-3E429EFBB2DD}"/>
              </a:ext>
            </a:extLst>
          </p:cNvPr>
          <p:cNvSpPr>
            <a:spLocks noGrp="1"/>
          </p:cNvSpPr>
          <p:nvPr>
            <p:ph type="title"/>
          </p:nvPr>
        </p:nvSpPr>
        <p:spPr/>
        <p:txBody>
          <a:bodyPr/>
          <a:lstStyle/>
          <a:p>
            <a:r>
              <a:rPr lang="en-GB" dirty="0"/>
              <a:t>Exercise 1 – Learning the steering dynamics from circular test</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5A5890CD-8F90-4FE7-841F-F7B0C2865BA2}"/>
                  </a:ext>
                </a:extLst>
              </p:cNvPr>
              <p:cNvSpPr>
                <a:spLocks noGrp="1"/>
              </p:cNvSpPr>
              <p:nvPr>
                <p:ph idx="1"/>
              </p:nvPr>
            </p:nvSpPr>
            <p:spPr/>
            <p:txBody>
              <a:bodyPr/>
              <a:lstStyle/>
              <a:p>
                <a:r>
                  <a:rPr lang="da-DK" dirty="0"/>
                  <a:t>Using the MATLAB Live Script </a:t>
                </a:r>
                <a:r>
                  <a:rPr lang="en-US" dirty="0">
                    <a:solidFill>
                      <a:srgbClr val="FF0099"/>
                    </a:solidFill>
                  </a:rPr>
                  <a:t>Training_session_2_Model_learning_Steering.mlx</a:t>
                </a:r>
                <a:r>
                  <a:rPr lang="en-US" dirty="0"/>
                  <a:t> use the experimental dataset </a:t>
                </a:r>
                <a:r>
                  <a:rPr lang="en-US" dirty="0">
                    <a:solidFill>
                      <a:schemeClr val="accent2">
                        <a:lumMod val="60000"/>
                        <a:lumOff val="40000"/>
                      </a:schemeClr>
                    </a:solidFill>
                  </a:rPr>
                  <a:t>CIRCLE_combined.csv</a:t>
                </a:r>
                <a:r>
                  <a:rPr lang="en-US" dirty="0"/>
                  <a:t> to identify the steering dynamics of the </a:t>
                </a:r>
                <a:r>
                  <a:rPr lang="en-US" dirty="0" err="1"/>
                  <a:t>BlueROV</a:t>
                </a:r>
                <a:r>
                  <a:rPr lang="en-US" dirty="0"/>
                  <a:t>.</a:t>
                </a:r>
              </a:p>
              <a:p>
                <a:endParaRPr lang="en-US" dirty="0"/>
              </a:p>
              <a:p>
                <a:r>
                  <a:rPr lang="en-US" dirty="0"/>
                  <a:t>The steering dynamics is model by the first order </a:t>
                </a:r>
                <a:r>
                  <a:rPr lang="en-US" dirty="0" err="1"/>
                  <a:t>Nomoto</a:t>
                </a:r>
                <a:r>
                  <a:rPr lang="en-US" dirty="0"/>
                  <a:t> model </a:t>
                </a:r>
                <a:endParaRPr lang="da-DK" dirty="0"/>
              </a:p>
              <a:p>
                <a:pPr marL="0" indent="0">
                  <a:buNone/>
                </a:pPr>
                <a14:m>
                  <m:oMathPara xmlns:m="http://schemas.openxmlformats.org/officeDocument/2006/math">
                    <m:oMathParaPr>
                      <m:jc m:val="centerGroup"/>
                    </m:oMathParaPr>
                    <m:oMath xmlns:m="http://schemas.openxmlformats.org/officeDocument/2006/math">
                      <m:acc>
                        <m:accPr>
                          <m:chr m:val="̇"/>
                          <m:ctrlPr>
                            <a:rPr lang="da-DK" b="0" i="1" smtClean="0">
                              <a:latin typeface="Cambria Math" panose="02040503050406030204" pitchFamily="18" charset="0"/>
                            </a:rPr>
                          </m:ctrlPr>
                        </m:accPr>
                        <m:e>
                          <m:r>
                            <a:rPr lang="da-DK" b="0" i="1" smtClean="0">
                              <a:latin typeface="Cambria Math" panose="02040503050406030204" pitchFamily="18" charset="0"/>
                            </a:rPr>
                            <m:t>𝑟</m:t>
                          </m:r>
                        </m:e>
                      </m:acc>
                      <m:r>
                        <a:rPr lang="da-DK" b="0" i="1" dirty="0" smtClean="0">
                          <a:latin typeface="Cambria Math" panose="02040503050406030204" pitchFamily="18" charset="0"/>
                        </a:rPr>
                        <m:t>=</m:t>
                      </m:r>
                      <m:r>
                        <a:rPr lang="da-DK" b="0" i="1" dirty="0" smtClean="0">
                          <a:latin typeface="Cambria Math" panose="02040503050406030204" pitchFamily="18" charset="0"/>
                        </a:rPr>
                        <m:t>𝛼</m:t>
                      </m:r>
                      <m:r>
                        <a:rPr lang="da-DK" b="0" i="1" dirty="0" smtClean="0">
                          <a:latin typeface="Cambria Math" panose="02040503050406030204" pitchFamily="18" charset="0"/>
                        </a:rPr>
                        <m:t>𝑟</m:t>
                      </m:r>
                      <m:r>
                        <a:rPr lang="da-DK" b="0" i="1" dirty="0" smtClean="0">
                          <a:latin typeface="Cambria Math" panose="02040503050406030204" pitchFamily="18" charset="0"/>
                        </a:rPr>
                        <m:t>+</m:t>
                      </m:r>
                      <m:r>
                        <a:rPr lang="da-DK" b="0" i="1" dirty="0" smtClean="0">
                          <a:latin typeface="Cambria Math" panose="02040503050406030204" pitchFamily="18" charset="0"/>
                        </a:rPr>
                        <m:t>𝛽</m:t>
                      </m:r>
                      <m:sSub>
                        <m:sSubPr>
                          <m:ctrlPr>
                            <a:rPr lang="da-DK" b="0" i="1" dirty="0" smtClean="0">
                              <a:latin typeface="Cambria Math" panose="02040503050406030204" pitchFamily="18" charset="0"/>
                            </a:rPr>
                          </m:ctrlPr>
                        </m:sSubPr>
                        <m:e>
                          <m:r>
                            <a:rPr lang="da-DK" b="0" i="1" dirty="0" smtClean="0">
                              <a:latin typeface="Cambria Math" panose="02040503050406030204" pitchFamily="18" charset="0"/>
                            </a:rPr>
                            <m:t>𝑀</m:t>
                          </m:r>
                        </m:e>
                        <m:sub>
                          <m:r>
                            <a:rPr lang="da-DK" b="0" i="1" dirty="0" smtClean="0">
                              <a:latin typeface="Cambria Math" panose="02040503050406030204" pitchFamily="18" charset="0"/>
                            </a:rPr>
                            <m:t>𝑧</m:t>
                          </m:r>
                        </m:sub>
                      </m:sSub>
                    </m:oMath>
                  </m:oMathPara>
                </a14:m>
                <a:endParaRPr lang="da-DK" dirty="0"/>
              </a:p>
              <a:p>
                <a:r>
                  <a:rPr lang="da-DK" dirty="0" err="1"/>
                  <a:t>where</a:t>
                </a:r>
                <a:r>
                  <a:rPr lang="da-DK" dirty="0"/>
                  <a:t> </a:t>
                </a:r>
                <a14:m>
                  <m:oMath xmlns:m="http://schemas.openxmlformats.org/officeDocument/2006/math">
                    <m:r>
                      <a:rPr lang="da-DK" b="0" i="1" smtClean="0">
                        <a:latin typeface="Cambria Math" panose="02040503050406030204" pitchFamily="18" charset="0"/>
                      </a:rPr>
                      <m:t>𝑟</m:t>
                    </m:r>
                  </m:oMath>
                </a14:m>
                <a:r>
                  <a:rPr lang="da-DK" dirty="0"/>
                  <a:t> is the </a:t>
                </a:r>
                <a:r>
                  <a:rPr lang="da-DK" dirty="0" err="1"/>
                  <a:t>turning</a:t>
                </a:r>
                <a:r>
                  <a:rPr lang="da-DK" dirty="0"/>
                  <a:t> rate, </a:t>
                </a:r>
                <a14:m>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𝑀</m:t>
                        </m:r>
                      </m:e>
                      <m:sub>
                        <m:r>
                          <a:rPr lang="da-DK" b="0" i="1" smtClean="0">
                            <a:latin typeface="Cambria Math" panose="02040503050406030204" pitchFamily="18" charset="0"/>
                          </a:rPr>
                          <m:t>𝑧</m:t>
                        </m:r>
                      </m:sub>
                    </m:sSub>
                  </m:oMath>
                </a14:m>
                <a:r>
                  <a:rPr lang="da-DK" dirty="0"/>
                  <a:t> is the </a:t>
                </a:r>
                <a:r>
                  <a:rPr lang="da-DK" dirty="0" err="1"/>
                  <a:t>yaw</a:t>
                </a:r>
                <a:r>
                  <a:rPr lang="da-DK" dirty="0"/>
                  <a:t> moment, and </a:t>
                </a:r>
                <a14:m>
                  <m:oMath xmlns:m="http://schemas.openxmlformats.org/officeDocument/2006/math">
                    <m:r>
                      <a:rPr lang="da-DK" b="0" i="1" smtClean="0">
                        <a:latin typeface="Cambria Math" panose="02040503050406030204" pitchFamily="18" charset="0"/>
                      </a:rPr>
                      <m:t>(</m:t>
                    </m:r>
                    <m:r>
                      <a:rPr lang="da-DK" b="0" i="1" smtClean="0">
                        <a:latin typeface="Cambria Math" panose="02040503050406030204" pitchFamily="18" charset="0"/>
                      </a:rPr>
                      <m:t>𝛼</m:t>
                    </m:r>
                    <m:r>
                      <a:rPr lang="da-DK" b="0" i="1" smtClean="0">
                        <a:latin typeface="Cambria Math" panose="02040503050406030204" pitchFamily="18" charset="0"/>
                      </a:rPr>
                      <m:t>, </m:t>
                    </m:r>
                    <m:r>
                      <a:rPr lang="da-DK" b="0" i="1" smtClean="0">
                        <a:latin typeface="Cambria Math" panose="02040503050406030204" pitchFamily="18" charset="0"/>
                      </a:rPr>
                      <m:t>𝛽</m:t>
                    </m:r>
                    <m:r>
                      <a:rPr lang="da-DK" b="0" i="1" smtClean="0">
                        <a:latin typeface="Cambria Math" panose="02040503050406030204" pitchFamily="18" charset="0"/>
                      </a:rPr>
                      <m:t>)</m:t>
                    </m:r>
                  </m:oMath>
                </a14:m>
                <a:r>
                  <a:rPr lang="da-DK" dirty="0"/>
                  <a:t> </a:t>
                </a:r>
                <a:r>
                  <a:rPr lang="da-DK" dirty="0" err="1"/>
                  <a:t>are</a:t>
                </a:r>
                <a:r>
                  <a:rPr lang="da-DK" dirty="0"/>
                  <a:t> the parameters to </a:t>
                </a:r>
                <a:r>
                  <a:rPr lang="da-DK" dirty="0" err="1"/>
                  <a:t>be</a:t>
                </a:r>
                <a:r>
                  <a:rPr lang="da-DK" dirty="0"/>
                  <a:t> </a:t>
                </a:r>
                <a:r>
                  <a:rPr lang="da-DK" dirty="0" err="1"/>
                  <a:t>learned</a:t>
                </a:r>
                <a:r>
                  <a:rPr lang="da-DK" dirty="0"/>
                  <a:t> from the </a:t>
                </a:r>
                <a:r>
                  <a:rPr lang="da-DK" dirty="0" err="1"/>
                  <a:t>experimental</a:t>
                </a:r>
                <a:r>
                  <a:rPr lang="da-DK" dirty="0"/>
                  <a:t> data.</a:t>
                </a:r>
              </a:p>
              <a:p>
                <a:endParaRPr lang="da-DK" dirty="0"/>
              </a:p>
              <a:p>
                <a:r>
                  <a:rPr lang="da-DK" dirty="0"/>
                  <a:t>From </a:t>
                </a:r>
                <a:r>
                  <a:rPr lang="da-DK" dirty="0" err="1"/>
                  <a:t>visual</a:t>
                </a:r>
                <a:r>
                  <a:rPr lang="da-DK" dirty="0"/>
                  <a:t> </a:t>
                </a:r>
                <a:r>
                  <a:rPr lang="da-DK" dirty="0" err="1"/>
                  <a:t>inspection</a:t>
                </a:r>
                <a:r>
                  <a:rPr lang="da-DK" dirty="0"/>
                  <a:t> of the </a:t>
                </a:r>
                <a:r>
                  <a:rPr lang="da-DK" dirty="0" err="1"/>
                  <a:t>experimental</a:t>
                </a:r>
                <a:r>
                  <a:rPr lang="da-DK" dirty="0"/>
                  <a:t> data set find a </a:t>
                </a:r>
                <a:r>
                  <a:rPr lang="da-DK" dirty="0" err="1"/>
                  <a:t>period</a:t>
                </a:r>
                <a:r>
                  <a:rPr lang="da-DK" dirty="0"/>
                  <a:t> of time </a:t>
                </a:r>
                <a:r>
                  <a:rPr lang="da-DK" dirty="0" err="1"/>
                  <a:t>when</a:t>
                </a:r>
                <a:r>
                  <a:rPr lang="da-DK" dirty="0"/>
                  <a:t> the </a:t>
                </a:r>
                <a:r>
                  <a:rPr lang="da-DK" dirty="0" err="1"/>
                  <a:t>turning</a:t>
                </a:r>
                <a:r>
                  <a:rPr lang="da-DK" dirty="0"/>
                  <a:t> rate </a:t>
                </a:r>
                <a14:m>
                  <m:oMath xmlns:m="http://schemas.openxmlformats.org/officeDocument/2006/math">
                    <m:r>
                      <a:rPr lang="da-DK" b="0" i="1" smtClean="0">
                        <a:latin typeface="Cambria Math" panose="02040503050406030204" pitchFamily="18" charset="0"/>
                      </a:rPr>
                      <m:t>𝑟</m:t>
                    </m:r>
                  </m:oMath>
                </a14:m>
                <a:r>
                  <a:rPr lang="en-US" dirty="0"/>
                  <a:t> is approximately constant (changing from one constant value to another constant value and remaining at that value for several seconds as show in the sketch</a:t>
                </a:r>
              </a:p>
              <a:p>
                <a:pPr marL="0" indent="0">
                  <a:buNone/>
                </a:pPr>
                <a:endParaRPr lang="en-US" dirty="0"/>
              </a:p>
            </p:txBody>
          </p:sp>
        </mc:Choice>
        <mc:Fallback>
          <p:sp>
            <p:nvSpPr>
              <p:cNvPr id="6" name="Content Placeholder 5">
                <a:extLst>
                  <a:ext uri="{FF2B5EF4-FFF2-40B4-BE49-F238E27FC236}">
                    <a16:creationId xmlns:a16="http://schemas.microsoft.com/office/drawing/2014/main" id="{5A5890CD-8F90-4FE7-841F-F7B0C2865BA2}"/>
                  </a:ext>
                </a:extLst>
              </p:cNvPr>
              <p:cNvSpPr>
                <a:spLocks noGrp="1" noRot="1" noChangeAspect="1" noMove="1" noResize="1" noEditPoints="1" noAdjustHandles="1" noChangeArrowheads="1" noChangeShapeType="1" noTextEdit="1"/>
              </p:cNvSpPr>
              <p:nvPr>
                <p:ph idx="1"/>
              </p:nvPr>
            </p:nvSpPr>
            <p:spPr>
              <a:blipFill>
                <a:blip r:embed="rId4"/>
                <a:stretch>
                  <a:fillRect l="-1374" t="-1743" r="-1243"/>
                </a:stretch>
              </a:blipFill>
            </p:spPr>
            <p:txBody>
              <a:bodyPr/>
              <a:lstStyle/>
              <a:p>
                <a:r>
                  <a:rPr lang="en-US">
                    <a:noFill/>
                  </a:rPr>
                  <a:t> </a:t>
                </a:r>
              </a:p>
            </p:txBody>
          </p:sp>
        </mc:Fallback>
      </mc:AlternateContent>
      <p:sp>
        <p:nvSpPr>
          <p:cNvPr id="10" name="FLD_Presentation Title"/>
          <p:cNvSpPr>
            <a:spLocks noGrp="1"/>
          </p:cNvSpPr>
          <p:nvPr>
            <p:ph type="ftr" sz="quarter" idx="10"/>
          </p:nvPr>
        </p:nvSpPr>
        <p:spPr/>
        <p:txBody>
          <a:bodyPr/>
          <a:lstStyle/>
          <a:p>
            <a:endParaRPr lang="en-GB"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2</a:t>
            </a:fld>
            <a:endParaRPr lang="en-GB" dirty="0"/>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C34AF960-011D-D359-1C83-01BA232B7667}"/>
                  </a:ext>
                </a:extLst>
              </p14:cNvPr>
              <p14:cNvContentPartPr/>
              <p14:nvPr/>
            </p14:nvContentPartPr>
            <p14:xfrm>
              <a:off x="4477050" y="5455094"/>
              <a:ext cx="6840" cy="774000"/>
            </p14:xfrm>
          </p:contentPart>
        </mc:Choice>
        <mc:Fallback>
          <p:pic>
            <p:nvPicPr>
              <p:cNvPr id="3" name="Ink 2">
                <a:extLst>
                  <a:ext uri="{FF2B5EF4-FFF2-40B4-BE49-F238E27FC236}">
                    <a16:creationId xmlns:a16="http://schemas.microsoft.com/office/drawing/2014/main" id="{C34AF960-011D-D359-1C83-01BA232B7667}"/>
                  </a:ext>
                </a:extLst>
              </p:cNvPr>
              <p:cNvPicPr/>
              <p:nvPr/>
            </p:nvPicPr>
            <p:blipFill>
              <a:blip r:embed="rId6"/>
              <a:stretch>
                <a:fillRect/>
              </a:stretch>
            </p:blipFill>
            <p:spPr>
              <a:xfrm>
                <a:off x="4470930" y="5448974"/>
                <a:ext cx="19080" cy="7862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E059487D-CC4A-6E94-DE1D-687114B0C9B9}"/>
                  </a:ext>
                </a:extLst>
              </p14:cNvPr>
              <p14:cNvContentPartPr/>
              <p14:nvPr/>
            </p14:nvContentPartPr>
            <p14:xfrm>
              <a:off x="4411890" y="5325494"/>
              <a:ext cx="291240" cy="189720"/>
            </p14:xfrm>
          </p:contentPart>
        </mc:Choice>
        <mc:Fallback>
          <p:pic>
            <p:nvPicPr>
              <p:cNvPr id="13" name="Ink 12">
                <a:extLst>
                  <a:ext uri="{FF2B5EF4-FFF2-40B4-BE49-F238E27FC236}">
                    <a16:creationId xmlns:a16="http://schemas.microsoft.com/office/drawing/2014/main" id="{E059487D-CC4A-6E94-DE1D-687114B0C9B9}"/>
                  </a:ext>
                </a:extLst>
              </p:cNvPr>
              <p:cNvPicPr/>
              <p:nvPr/>
            </p:nvPicPr>
            <p:blipFill>
              <a:blip r:embed="rId8"/>
              <a:stretch>
                <a:fillRect/>
              </a:stretch>
            </p:blipFill>
            <p:spPr>
              <a:xfrm>
                <a:off x="4405770" y="5319374"/>
                <a:ext cx="30348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0" name="Ink 19">
                <a:extLst>
                  <a:ext uri="{FF2B5EF4-FFF2-40B4-BE49-F238E27FC236}">
                    <a16:creationId xmlns:a16="http://schemas.microsoft.com/office/drawing/2014/main" id="{BD6B8FF6-03C3-2A00-E97E-2719728491CE}"/>
                  </a:ext>
                </a:extLst>
              </p14:cNvPr>
              <p14:cNvContentPartPr/>
              <p14:nvPr/>
            </p14:nvContentPartPr>
            <p14:xfrm>
              <a:off x="4812930" y="5455814"/>
              <a:ext cx="2100240" cy="495000"/>
            </p14:xfrm>
          </p:contentPart>
        </mc:Choice>
        <mc:Fallback>
          <p:pic>
            <p:nvPicPr>
              <p:cNvPr id="20" name="Ink 19">
                <a:extLst>
                  <a:ext uri="{FF2B5EF4-FFF2-40B4-BE49-F238E27FC236}">
                    <a16:creationId xmlns:a16="http://schemas.microsoft.com/office/drawing/2014/main" id="{BD6B8FF6-03C3-2A00-E97E-2719728491CE}"/>
                  </a:ext>
                </a:extLst>
              </p:cNvPr>
              <p:cNvPicPr/>
              <p:nvPr/>
            </p:nvPicPr>
            <p:blipFill>
              <a:blip r:embed="rId10"/>
              <a:stretch>
                <a:fillRect/>
              </a:stretch>
            </p:blipFill>
            <p:spPr>
              <a:xfrm>
                <a:off x="4806810" y="5449694"/>
                <a:ext cx="2112480" cy="5072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4" name="Ink 23">
                <a:extLst>
                  <a:ext uri="{FF2B5EF4-FFF2-40B4-BE49-F238E27FC236}">
                    <a16:creationId xmlns:a16="http://schemas.microsoft.com/office/drawing/2014/main" id="{815452D8-FD44-C1BD-B792-4444F648885C}"/>
                  </a:ext>
                </a:extLst>
              </p14:cNvPr>
              <p14:cNvContentPartPr/>
              <p14:nvPr/>
            </p14:nvContentPartPr>
            <p14:xfrm>
              <a:off x="3953250" y="5374454"/>
              <a:ext cx="215640" cy="295560"/>
            </p14:xfrm>
          </p:contentPart>
        </mc:Choice>
        <mc:Fallback>
          <p:pic>
            <p:nvPicPr>
              <p:cNvPr id="24" name="Ink 23">
                <a:extLst>
                  <a:ext uri="{FF2B5EF4-FFF2-40B4-BE49-F238E27FC236}">
                    <a16:creationId xmlns:a16="http://schemas.microsoft.com/office/drawing/2014/main" id="{815452D8-FD44-C1BD-B792-4444F648885C}"/>
                  </a:ext>
                </a:extLst>
              </p:cNvPr>
              <p:cNvPicPr/>
              <p:nvPr/>
            </p:nvPicPr>
            <p:blipFill>
              <a:blip r:embed="rId12"/>
              <a:stretch>
                <a:fillRect/>
              </a:stretch>
            </p:blipFill>
            <p:spPr>
              <a:xfrm>
                <a:off x="3947130" y="5368334"/>
                <a:ext cx="227880" cy="307800"/>
              </a:xfrm>
              <a:prstGeom prst="rect">
                <a:avLst/>
              </a:prstGeom>
            </p:spPr>
          </p:pic>
        </mc:Fallback>
      </mc:AlternateContent>
      <p:grpSp>
        <p:nvGrpSpPr>
          <p:cNvPr id="27" name="Group 26">
            <a:extLst>
              <a:ext uri="{FF2B5EF4-FFF2-40B4-BE49-F238E27FC236}">
                <a16:creationId xmlns:a16="http://schemas.microsoft.com/office/drawing/2014/main" id="{68B5A973-083F-9FCA-251A-75B38A3829D3}"/>
              </a:ext>
            </a:extLst>
          </p:cNvPr>
          <p:cNvGrpSpPr/>
          <p:nvPr/>
        </p:nvGrpSpPr>
        <p:grpSpPr>
          <a:xfrm>
            <a:off x="4222170" y="5933534"/>
            <a:ext cx="3364200" cy="441360"/>
            <a:chOff x="4222170" y="5933534"/>
            <a:chExt cx="3364200" cy="441360"/>
          </a:xfrm>
        </p:grpSpPr>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799CB66B-1969-E3DC-731A-8C8AF12F49BE}"/>
                    </a:ext>
                  </a:extLst>
                </p14:cNvPr>
                <p14:cNvContentPartPr/>
                <p14:nvPr/>
              </p14:nvContentPartPr>
              <p14:xfrm>
                <a:off x="4222170" y="6114254"/>
                <a:ext cx="2580120" cy="75600"/>
              </p14:xfrm>
            </p:contentPart>
          </mc:Choice>
          <mc:Fallback>
            <p:pic>
              <p:nvPicPr>
                <p:cNvPr id="12" name="Ink 11">
                  <a:extLst>
                    <a:ext uri="{FF2B5EF4-FFF2-40B4-BE49-F238E27FC236}">
                      <a16:creationId xmlns:a16="http://schemas.microsoft.com/office/drawing/2014/main" id="{799CB66B-1969-E3DC-731A-8C8AF12F49BE}"/>
                    </a:ext>
                  </a:extLst>
                </p:cNvPr>
                <p:cNvPicPr/>
                <p:nvPr/>
              </p:nvPicPr>
              <p:blipFill>
                <a:blip r:embed="rId14"/>
                <a:stretch>
                  <a:fillRect/>
                </a:stretch>
              </p:blipFill>
              <p:spPr>
                <a:xfrm>
                  <a:off x="4216050" y="6108134"/>
                  <a:ext cx="259236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943FCAD6-8E32-A96D-82FD-753A46900488}"/>
                    </a:ext>
                  </a:extLst>
                </p14:cNvPr>
                <p14:cNvContentPartPr/>
                <p14:nvPr/>
              </p14:nvContentPartPr>
              <p14:xfrm>
                <a:off x="6803010" y="6005534"/>
                <a:ext cx="293400" cy="281520"/>
              </p14:xfrm>
            </p:contentPart>
          </mc:Choice>
          <mc:Fallback>
            <p:pic>
              <p:nvPicPr>
                <p:cNvPr id="14" name="Ink 13">
                  <a:extLst>
                    <a:ext uri="{FF2B5EF4-FFF2-40B4-BE49-F238E27FC236}">
                      <a16:creationId xmlns:a16="http://schemas.microsoft.com/office/drawing/2014/main" id="{943FCAD6-8E32-A96D-82FD-753A46900488}"/>
                    </a:ext>
                  </a:extLst>
                </p:cNvPr>
                <p:cNvPicPr/>
                <p:nvPr/>
              </p:nvPicPr>
              <p:blipFill>
                <a:blip r:embed="rId16"/>
                <a:stretch>
                  <a:fillRect/>
                </a:stretch>
              </p:blipFill>
              <p:spPr>
                <a:xfrm>
                  <a:off x="6796890" y="5999414"/>
                  <a:ext cx="30564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5" name="Ink 24">
                  <a:extLst>
                    <a:ext uri="{FF2B5EF4-FFF2-40B4-BE49-F238E27FC236}">
                      <a16:creationId xmlns:a16="http://schemas.microsoft.com/office/drawing/2014/main" id="{0077AD12-E240-584D-84CA-EB411219B049}"/>
                    </a:ext>
                  </a:extLst>
                </p14:cNvPr>
                <p14:cNvContentPartPr/>
                <p14:nvPr/>
              </p14:nvContentPartPr>
              <p14:xfrm>
                <a:off x="7305210" y="5933534"/>
                <a:ext cx="281160" cy="441360"/>
              </p14:xfrm>
            </p:contentPart>
          </mc:Choice>
          <mc:Fallback>
            <p:pic>
              <p:nvPicPr>
                <p:cNvPr id="25" name="Ink 24">
                  <a:extLst>
                    <a:ext uri="{FF2B5EF4-FFF2-40B4-BE49-F238E27FC236}">
                      <a16:creationId xmlns:a16="http://schemas.microsoft.com/office/drawing/2014/main" id="{0077AD12-E240-584D-84CA-EB411219B049}"/>
                    </a:ext>
                  </a:extLst>
                </p:cNvPr>
                <p:cNvPicPr/>
                <p:nvPr/>
              </p:nvPicPr>
              <p:blipFill>
                <a:blip r:embed="rId18"/>
                <a:stretch>
                  <a:fillRect/>
                </a:stretch>
              </p:blipFill>
              <p:spPr>
                <a:xfrm>
                  <a:off x="7299090" y="5927414"/>
                  <a:ext cx="29340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6" name="Ink 25">
                  <a:extLst>
                    <a:ext uri="{FF2B5EF4-FFF2-40B4-BE49-F238E27FC236}">
                      <a16:creationId xmlns:a16="http://schemas.microsoft.com/office/drawing/2014/main" id="{368F04F1-2AAB-502F-312F-925B9BEDCAA4}"/>
                    </a:ext>
                  </a:extLst>
                </p14:cNvPr>
                <p14:cNvContentPartPr/>
                <p14:nvPr/>
              </p14:nvContentPartPr>
              <p14:xfrm>
                <a:off x="7356690" y="6024254"/>
                <a:ext cx="209880" cy="17280"/>
              </p14:xfrm>
            </p:contentPart>
          </mc:Choice>
          <mc:Fallback>
            <p:pic>
              <p:nvPicPr>
                <p:cNvPr id="26" name="Ink 25">
                  <a:extLst>
                    <a:ext uri="{FF2B5EF4-FFF2-40B4-BE49-F238E27FC236}">
                      <a16:creationId xmlns:a16="http://schemas.microsoft.com/office/drawing/2014/main" id="{368F04F1-2AAB-502F-312F-925B9BEDCAA4}"/>
                    </a:ext>
                  </a:extLst>
                </p:cNvPr>
                <p:cNvPicPr/>
                <p:nvPr/>
              </p:nvPicPr>
              <p:blipFill>
                <a:blip r:embed="rId20"/>
                <a:stretch>
                  <a:fillRect/>
                </a:stretch>
              </p:blipFill>
              <p:spPr>
                <a:xfrm>
                  <a:off x="7350570" y="6018134"/>
                  <a:ext cx="222120" cy="29520"/>
                </a:xfrm>
                <a:prstGeom prst="rect">
                  <a:avLst/>
                </a:prstGeom>
              </p:spPr>
            </p:pic>
          </mc:Fallback>
        </mc:AlternateContent>
      </p:grpSp>
    </p:spTree>
    <p:custDataLst>
      <p:custData r:id="rId1"/>
      <p:custData r:id="rId2"/>
    </p:custDataLst>
    <p:extLst>
      <p:ext uri="{BB962C8B-B14F-4D97-AF65-F5344CB8AC3E}">
        <p14:creationId xmlns:p14="http://schemas.microsoft.com/office/powerpoint/2010/main" val="3207386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5EFC1-44BE-8EFB-40F4-CD9D1716C1A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E0FCAF5-00FE-0D87-8871-76445E458132}"/>
              </a:ext>
            </a:extLst>
          </p:cNvPr>
          <p:cNvSpPr>
            <a:spLocks noGrp="1"/>
          </p:cNvSpPr>
          <p:nvPr>
            <p:ph type="title"/>
          </p:nvPr>
        </p:nvSpPr>
        <p:spPr/>
        <p:txBody>
          <a:bodyPr/>
          <a:lstStyle/>
          <a:p>
            <a:r>
              <a:rPr lang="en-GB" dirty="0"/>
              <a:t>Exercise 1 – Learning the steering dynamics from circular test</a:t>
            </a:r>
          </a:p>
        </p:txBody>
      </p:sp>
      <p:sp>
        <p:nvSpPr>
          <p:cNvPr id="6" name="Content Placeholder 5">
            <a:extLst>
              <a:ext uri="{FF2B5EF4-FFF2-40B4-BE49-F238E27FC236}">
                <a16:creationId xmlns:a16="http://schemas.microsoft.com/office/drawing/2014/main" id="{A14120DF-2FA9-FC98-2A6B-CBEE788F12BC}"/>
              </a:ext>
            </a:extLst>
          </p:cNvPr>
          <p:cNvSpPr>
            <a:spLocks noGrp="1"/>
          </p:cNvSpPr>
          <p:nvPr>
            <p:ph idx="1"/>
          </p:nvPr>
        </p:nvSpPr>
        <p:spPr/>
        <p:txBody>
          <a:bodyPr/>
          <a:lstStyle/>
          <a:p>
            <a:r>
              <a:rPr lang="en-US" dirty="0"/>
              <a:t>Based on the found time period, create the identification dataset that contains the turning rate and the yaw moment. Launch the </a:t>
            </a:r>
            <a:r>
              <a:rPr lang="en-US" dirty="0" err="1">
                <a:highlight>
                  <a:srgbClr val="FFFF00"/>
                </a:highlight>
                <a:latin typeface="Courier New" panose="02070309020205020404" pitchFamily="49" charset="0"/>
                <a:cs typeface="Courier New" panose="02070309020205020404" pitchFamily="49" charset="0"/>
              </a:rPr>
              <a:t>systemIdentification</a:t>
            </a:r>
            <a:r>
              <a:rPr lang="en-US" dirty="0"/>
              <a:t> tool of MATLAB and learn a first order model from the data. (Hint: mimic the procedure show in class during the lecture)</a:t>
            </a:r>
          </a:p>
          <a:p>
            <a:endParaRPr lang="en-US" dirty="0"/>
          </a:p>
          <a:p>
            <a:r>
              <a:rPr lang="en-US" dirty="0"/>
              <a:t>Assess the quality of the learned model looking at the following aspects</a:t>
            </a:r>
          </a:p>
          <a:p>
            <a:pPr lvl="1"/>
            <a:r>
              <a:rPr lang="en-US" dirty="0"/>
              <a:t>FIT% on identification data set</a:t>
            </a:r>
          </a:p>
          <a:p>
            <a:pPr lvl="1"/>
            <a:r>
              <a:rPr lang="en-US" dirty="0"/>
              <a:t>Size of uncertainty on estimated parameters</a:t>
            </a:r>
          </a:p>
          <a:p>
            <a:pPr lvl="1"/>
            <a:r>
              <a:rPr lang="en-US" dirty="0"/>
              <a:t>Autocorrelation of the residual</a:t>
            </a:r>
          </a:p>
          <a:p>
            <a:pPr lvl="1"/>
            <a:r>
              <a:rPr lang="en-US" dirty="0"/>
              <a:t>Cross-correlation between input and output</a:t>
            </a:r>
          </a:p>
          <a:p>
            <a:pPr lvl="1"/>
            <a:endParaRPr lang="en-US" dirty="0"/>
          </a:p>
          <a:p>
            <a:r>
              <a:rPr lang="en-US" dirty="0"/>
              <a:t>Use the dataset </a:t>
            </a:r>
            <a:r>
              <a:rPr lang="en-US" dirty="0">
                <a:solidFill>
                  <a:schemeClr val="accent2">
                    <a:lumMod val="60000"/>
                    <a:lumOff val="40000"/>
                  </a:schemeClr>
                </a:solidFill>
              </a:rPr>
              <a:t>ZIGZAG1_combined.csv</a:t>
            </a:r>
            <a:r>
              <a:rPr lang="en-US" dirty="0"/>
              <a:t> to validate the model. Here you need to select one of the step responses from yaw moment to turning rate (as shown during the lecture). Assess the quality of the learned model </a:t>
            </a:r>
            <a:r>
              <a:rPr lang="en-US" dirty="0" err="1"/>
              <a:t>w.r.t.</a:t>
            </a:r>
            <a:r>
              <a:rPr lang="en-US" dirty="0"/>
              <a:t> the same quantities listed above. Conclude on the validity of the learned model to describe the </a:t>
            </a:r>
            <a:r>
              <a:rPr lang="en-US" dirty="0" err="1"/>
              <a:t>BlueROV</a:t>
            </a:r>
            <a:r>
              <a:rPr lang="en-US" dirty="0"/>
              <a:t> steering dynamics</a:t>
            </a:r>
          </a:p>
        </p:txBody>
      </p:sp>
      <p:sp>
        <p:nvSpPr>
          <p:cNvPr id="10" name="FLD_Presentation Title">
            <a:extLst>
              <a:ext uri="{FF2B5EF4-FFF2-40B4-BE49-F238E27FC236}">
                <a16:creationId xmlns:a16="http://schemas.microsoft.com/office/drawing/2014/main" id="{B380D21E-6556-06EF-344A-2B117A649255}"/>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0DFBA4AE-2BC7-5C40-C442-BE137341C037}"/>
              </a:ext>
            </a:extLst>
          </p:cNvPr>
          <p:cNvSpPr>
            <a:spLocks noGrp="1"/>
          </p:cNvSpPr>
          <p:nvPr>
            <p:ph type="sldNum" sz="quarter" idx="11"/>
          </p:nvPr>
        </p:nvSpPr>
        <p:spPr/>
        <p:txBody>
          <a:bodyPr/>
          <a:lstStyle/>
          <a:p>
            <a:fld id="{103EA872-A674-449B-A120-B97244F8E91D}" type="slidenum">
              <a:rPr lang="en-GB" smtClean="0"/>
              <a:pPr/>
              <a:t>3</a:t>
            </a:fld>
            <a:endParaRPr lang="en-GB" dirty="0"/>
          </a:p>
        </p:txBody>
      </p:sp>
    </p:spTree>
    <p:custDataLst>
      <p:custData r:id="rId1"/>
      <p:custData r:id="rId2"/>
    </p:custDataLst>
    <p:extLst>
      <p:ext uri="{BB962C8B-B14F-4D97-AF65-F5344CB8AC3E}">
        <p14:creationId xmlns:p14="http://schemas.microsoft.com/office/powerpoint/2010/main" val="406415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33E4-A0B9-6CDC-AA57-510170733DC2}"/>
              </a:ext>
            </a:extLst>
          </p:cNvPr>
          <p:cNvSpPr>
            <a:spLocks noGrp="1"/>
          </p:cNvSpPr>
          <p:nvPr>
            <p:ph type="title"/>
          </p:nvPr>
        </p:nvSpPr>
        <p:spPr/>
        <p:txBody>
          <a:bodyPr/>
          <a:lstStyle/>
          <a:p>
            <a:r>
              <a:rPr lang="en-US" dirty="0"/>
              <a:t>Exercise 2 – Design and execution of experiment in simulation environment</a:t>
            </a:r>
          </a:p>
        </p:txBody>
      </p:sp>
      <p:sp>
        <p:nvSpPr>
          <p:cNvPr id="3" name="Content Placeholder 2">
            <a:extLst>
              <a:ext uri="{FF2B5EF4-FFF2-40B4-BE49-F238E27FC236}">
                <a16:creationId xmlns:a16="http://schemas.microsoft.com/office/drawing/2014/main" id="{1716E304-E28B-6A2C-A78D-0E3A018BA9D0}"/>
              </a:ext>
            </a:extLst>
          </p:cNvPr>
          <p:cNvSpPr>
            <a:spLocks noGrp="1"/>
          </p:cNvSpPr>
          <p:nvPr>
            <p:ph idx="1"/>
          </p:nvPr>
        </p:nvSpPr>
        <p:spPr/>
        <p:txBody>
          <a:bodyPr/>
          <a:lstStyle/>
          <a:p>
            <a:r>
              <a:rPr lang="en-US" dirty="0"/>
              <a:t>Based on the learnings of Training Session 1 we will now design experiments to collect motion data of our vehicle, and we will execute such experiment in the Gazebo-ROS simulation environment to collect such data.</a:t>
            </a:r>
          </a:p>
          <a:p>
            <a:r>
              <a:rPr lang="en-US" dirty="0"/>
              <a:t>Write a python script that allows performing a series of step changes of the </a:t>
            </a:r>
            <a:r>
              <a:rPr lang="en-US" dirty="0" err="1"/>
              <a:t>BlueROV</a:t>
            </a:r>
            <a:r>
              <a:rPr lang="en-US" dirty="0"/>
              <a:t> forward velocity. Starting from zero forward speed, the speed profile of the vehicle should change as</a:t>
            </a:r>
          </a:p>
          <a:p>
            <a:pPr lvl="1"/>
            <a:r>
              <a:rPr lang="en-US" dirty="0"/>
              <a:t>From 0 m/s to 0.25 m/s</a:t>
            </a:r>
          </a:p>
          <a:p>
            <a:pPr lvl="1"/>
            <a:r>
              <a:rPr lang="en-US" dirty="0"/>
              <a:t>From 0.25 m/s to 0.75 m/s</a:t>
            </a:r>
          </a:p>
          <a:p>
            <a:pPr lvl="1"/>
            <a:r>
              <a:rPr lang="en-US" dirty="0"/>
              <a:t>From 0.75 m/s to 1.5 m/s</a:t>
            </a:r>
          </a:p>
          <a:p>
            <a:pPr lvl="1"/>
            <a:r>
              <a:rPr lang="en-US" dirty="0"/>
              <a:t>From 1.5 m/s to 0.75 m/s</a:t>
            </a:r>
          </a:p>
          <a:p>
            <a:pPr lvl="1"/>
            <a:r>
              <a:rPr lang="en-US" dirty="0"/>
              <a:t>From 0.75 m/s to 0.25 m/s</a:t>
            </a:r>
          </a:p>
          <a:p>
            <a:pPr lvl="1"/>
            <a:r>
              <a:rPr lang="en-US" dirty="0"/>
              <a:t>From 0.25 m/s to 0 m/s</a:t>
            </a:r>
          </a:p>
          <a:p>
            <a:r>
              <a:rPr lang="en-US" dirty="0"/>
              <a:t>Adjust the time length of the step change such that the forward velocity of the </a:t>
            </a:r>
            <a:r>
              <a:rPr lang="en-US" dirty="0" err="1"/>
              <a:t>BlueROV</a:t>
            </a:r>
            <a:r>
              <a:rPr lang="en-US" dirty="0"/>
              <a:t> reaches a constant value and remains constant for few seconds, before a new step change is commanded.</a:t>
            </a:r>
          </a:p>
        </p:txBody>
      </p:sp>
      <p:sp>
        <p:nvSpPr>
          <p:cNvPr id="4" name="Footer Placeholder 3">
            <a:extLst>
              <a:ext uri="{FF2B5EF4-FFF2-40B4-BE49-F238E27FC236}">
                <a16:creationId xmlns:a16="http://schemas.microsoft.com/office/drawing/2014/main" id="{04653040-D3DD-6145-A42F-DAE86BE6634F}"/>
              </a:ext>
            </a:extLst>
          </p:cNvPr>
          <p:cNvSpPr>
            <a:spLocks noGrp="1"/>
          </p:cNvSpPr>
          <p:nvPr>
            <p:ph type="ftr" sz="quarter" idx="10"/>
          </p:nvPr>
        </p:nvSpPr>
        <p:spPr/>
        <p:txBody>
          <a:bodyPr/>
          <a:lstStyle/>
          <a:p>
            <a:endParaRPr lang="en-GB" dirty="0"/>
          </a:p>
        </p:txBody>
      </p:sp>
      <p:sp>
        <p:nvSpPr>
          <p:cNvPr id="5" name="Slide Number Placeholder 4">
            <a:extLst>
              <a:ext uri="{FF2B5EF4-FFF2-40B4-BE49-F238E27FC236}">
                <a16:creationId xmlns:a16="http://schemas.microsoft.com/office/drawing/2014/main" id="{A400A405-C6A3-E391-F93A-A2D1F2735D1A}"/>
              </a:ext>
            </a:extLst>
          </p:cNvPr>
          <p:cNvSpPr>
            <a:spLocks noGrp="1"/>
          </p:cNvSpPr>
          <p:nvPr>
            <p:ph type="sldNum" sz="quarter" idx="11"/>
          </p:nvPr>
        </p:nvSpPr>
        <p:spPr/>
        <p:txBody>
          <a:bodyPr/>
          <a:lstStyle/>
          <a:p>
            <a:fld id="{103EA872-A674-449B-A120-B97244F8E91D}" type="slidenum">
              <a:rPr lang="en-GB" smtClean="0"/>
              <a:pPr/>
              <a:t>4</a:t>
            </a:fld>
            <a:endParaRPr lang="en-GB" dirty="0"/>
          </a:p>
        </p:txBody>
      </p:sp>
    </p:spTree>
    <p:extLst>
      <p:ext uri="{BB962C8B-B14F-4D97-AF65-F5344CB8AC3E}">
        <p14:creationId xmlns:p14="http://schemas.microsoft.com/office/powerpoint/2010/main" val="2376111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F6B22-3311-12DD-39D5-360C48CCE5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53A845-F6F1-FB79-87F1-FE63BE069783}"/>
              </a:ext>
            </a:extLst>
          </p:cNvPr>
          <p:cNvSpPr>
            <a:spLocks noGrp="1"/>
          </p:cNvSpPr>
          <p:nvPr>
            <p:ph type="title"/>
          </p:nvPr>
        </p:nvSpPr>
        <p:spPr/>
        <p:txBody>
          <a:bodyPr/>
          <a:lstStyle/>
          <a:p>
            <a:r>
              <a:rPr lang="en-US" dirty="0"/>
              <a:t>Exercise 2 – Design and execution of experiment in simulation environment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61CF163-B703-40B0-FB3C-EC5662AF278B}"/>
                  </a:ext>
                </a:extLst>
              </p:cNvPr>
              <p:cNvSpPr>
                <a:spLocks noGrp="1"/>
              </p:cNvSpPr>
              <p:nvPr>
                <p:ph idx="1"/>
              </p:nvPr>
            </p:nvSpPr>
            <p:spPr/>
            <p:txBody>
              <a:bodyPr/>
              <a:lstStyle/>
              <a:p>
                <a:r>
                  <a:rPr lang="en-US" dirty="0"/>
                  <a:t>Execute the python script in the Gazebo-ROS simulation environment and export a </a:t>
                </a:r>
                <a:r>
                  <a:rPr lang="en-US" dirty="0" err="1"/>
                  <a:t>rosbag</a:t>
                </a:r>
                <a:r>
                  <a:rPr lang="en-US" dirty="0"/>
                  <a:t> containing the following data</a:t>
                </a:r>
              </a:p>
              <a:p>
                <a:pPr lvl="1"/>
                <a:r>
                  <a:rPr lang="en-US" dirty="0"/>
                  <a:t>Timestamp</a:t>
                </a:r>
              </a:p>
              <a:p>
                <a:pPr lvl="1"/>
                <a:r>
                  <a:rPr lang="en-US" dirty="0"/>
                  <a:t>Linear acceleration along the longitudinal direction</a:t>
                </a:r>
              </a:p>
              <a:p>
                <a:pPr lvl="1"/>
                <a:r>
                  <a:rPr lang="en-US" dirty="0"/>
                  <a:t>Forward velocity</a:t>
                </a:r>
              </a:p>
              <a:p>
                <a:pPr lvl="1"/>
                <a:r>
                  <a:rPr lang="en-US" dirty="0"/>
                  <a:t>PWM signals for each thruster</a:t>
                </a:r>
              </a:p>
              <a:p>
                <a:r>
                  <a:rPr lang="en-US" dirty="0"/>
                  <a:t>Use the information in the file T200-Public-Performance-Data-10-20V-September-2019_16V.csv to convert the PWM signals of each thruster into the thrust force deliver by the thruster, then compute the resultant force pushing the </a:t>
                </a:r>
                <a:r>
                  <a:rPr lang="en-US" dirty="0" err="1"/>
                  <a:t>BlueROV</a:t>
                </a:r>
                <a:r>
                  <a:rPr lang="en-US" dirty="0"/>
                  <a:t> in the forward direction.</a:t>
                </a:r>
              </a:p>
              <a:p>
                <a:r>
                  <a:rPr lang="en-US" dirty="0"/>
                  <a:t>Use the collected data and the computed force to learn the model of the surge dynamics,</a:t>
                </a:r>
              </a:p>
              <a:p>
                <a:pPr marL="0" indent="0">
                  <a:buNone/>
                </a:pPr>
                <a14:m>
                  <m:oMathPara xmlns:m="http://schemas.openxmlformats.org/officeDocument/2006/math">
                    <m:oMathParaPr>
                      <m:jc m:val="center"/>
                    </m:oMathParaPr>
                    <m:oMath xmlns:m="http://schemas.openxmlformats.org/officeDocument/2006/math">
                      <m:acc>
                        <m:accPr>
                          <m:chr m:val="̇"/>
                          <m:ctrlPr>
                            <a:rPr lang="da-DK" b="0" i="1" smtClean="0">
                              <a:latin typeface="Cambria Math" panose="02040503050406030204" pitchFamily="18" charset="0"/>
                            </a:rPr>
                          </m:ctrlPr>
                        </m:accPr>
                        <m:e>
                          <m:r>
                            <a:rPr lang="da-DK" b="0" i="1" smtClean="0">
                              <a:latin typeface="Cambria Math" panose="02040503050406030204" pitchFamily="18" charset="0"/>
                            </a:rPr>
                            <m:t>𝑢</m:t>
                          </m:r>
                        </m:e>
                      </m:acc>
                      <m:r>
                        <a:rPr lang="da-DK" b="0" i="1" dirty="0" smtClean="0">
                          <a:latin typeface="Cambria Math" panose="02040503050406030204" pitchFamily="18" charset="0"/>
                        </a:rPr>
                        <m:t>=</m:t>
                      </m:r>
                      <m:r>
                        <a:rPr lang="da-DK" b="0" i="1" dirty="0" smtClean="0">
                          <a:latin typeface="Cambria Math" panose="02040503050406030204" pitchFamily="18" charset="0"/>
                        </a:rPr>
                        <m:t>𝛼</m:t>
                      </m:r>
                      <m:r>
                        <a:rPr lang="da-DK" b="0" i="1" dirty="0" smtClean="0">
                          <a:latin typeface="Cambria Math" panose="02040503050406030204" pitchFamily="18" charset="0"/>
                        </a:rPr>
                        <m:t>𝑢</m:t>
                      </m:r>
                      <m:r>
                        <a:rPr lang="da-DK" b="0" i="1" dirty="0" smtClean="0">
                          <a:latin typeface="Cambria Math" panose="02040503050406030204" pitchFamily="18" charset="0"/>
                        </a:rPr>
                        <m:t>+</m:t>
                      </m:r>
                      <m:r>
                        <a:rPr lang="da-DK" b="0" i="1" dirty="0" smtClean="0">
                          <a:latin typeface="Cambria Math" panose="02040503050406030204" pitchFamily="18" charset="0"/>
                        </a:rPr>
                        <m:t>𝛽</m:t>
                      </m:r>
                      <m:sSub>
                        <m:sSubPr>
                          <m:ctrlPr>
                            <a:rPr lang="da-DK" b="0" i="1" dirty="0" smtClean="0">
                              <a:latin typeface="Cambria Math" panose="02040503050406030204" pitchFamily="18" charset="0"/>
                            </a:rPr>
                          </m:ctrlPr>
                        </m:sSubPr>
                        <m:e>
                          <m:r>
                            <a:rPr lang="da-DK" b="0" i="1" dirty="0" smtClean="0">
                              <a:latin typeface="Cambria Math" panose="02040503050406030204" pitchFamily="18" charset="0"/>
                            </a:rPr>
                            <m:t>𝐹</m:t>
                          </m:r>
                        </m:e>
                        <m:sub>
                          <m:r>
                            <a:rPr lang="da-DK" b="0" i="1" dirty="0" smtClean="0">
                              <a:latin typeface="Cambria Math" panose="02040503050406030204" pitchFamily="18" charset="0"/>
                            </a:rPr>
                            <m:t>𝑥</m:t>
                          </m:r>
                        </m:sub>
                      </m:sSub>
                    </m:oMath>
                  </m:oMathPara>
                </a14:m>
                <a:endParaRPr lang="en-US" dirty="0"/>
              </a:p>
              <a:p>
                <a:r>
                  <a:rPr lang="en-US" dirty="0"/>
                  <a:t> where </a:t>
                </a:r>
                <a14:m>
                  <m:oMath xmlns:m="http://schemas.openxmlformats.org/officeDocument/2006/math">
                    <m:r>
                      <a:rPr lang="en-US" i="1" dirty="0" smtClean="0">
                        <a:latin typeface="Cambria Math" panose="02040503050406030204" pitchFamily="18" charset="0"/>
                      </a:rPr>
                      <m:t>𝑢</m:t>
                    </m:r>
                  </m:oMath>
                </a14:m>
                <a:r>
                  <a:rPr lang="en-US" dirty="0"/>
                  <a:t> is the forward speed, </a:t>
                </a:r>
                <a14:m>
                  <m:oMath xmlns:m="http://schemas.openxmlformats.org/officeDocument/2006/math">
                    <m:sSub>
                      <m:sSubPr>
                        <m:ctrlPr>
                          <a:rPr lang="da-DK" b="0" i="1" smtClean="0">
                            <a:latin typeface="Cambria Math" panose="02040503050406030204" pitchFamily="18" charset="0"/>
                          </a:rPr>
                        </m:ctrlPr>
                      </m:sSubPr>
                      <m:e>
                        <m:r>
                          <a:rPr lang="da-DK" b="0" i="1" smtClean="0">
                            <a:latin typeface="Cambria Math" panose="02040503050406030204" pitchFamily="18" charset="0"/>
                          </a:rPr>
                          <m:t>𝐹</m:t>
                        </m:r>
                      </m:e>
                      <m:sub>
                        <m:r>
                          <a:rPr lang="da-DK" b="0" i="1" smtClean="0">
                            <a:latin typeface="Cambria Math" panose="02040503050406030204" pitchFamily="18" charset="0"/>
                          </a:rPr>
                          <m:t>𝑥</m:t>
                        </m:r>
                      </m:sub>
                    </m:sSub>
                  </m:oMath>
                </a14:m>
                <a:r>
                  <a:rPr lang="en-US" dirty="0"/>
                  <a:t> is the longitudinal force produced by the thrusters, and </a:t>
                </a:r>
                <a14:m>
                  <m:oMath xmlns:m="http://schemas.openxmlformats.org/officeDocument/2006/math">
                    <m:r>
                      <a:rPr lang="da-DK" b="0" i="1" smtClean="0">
                        <a:latin typeface="Cambria Math" panose="02040503050406030204" pitchFamily="18" charset="0"/>
                      </a:rPr>
                      <m:t>(</m:t>
                    </m:r>
                    <m:r>
                      <a:rPr lang="da-DK" b="0" i="1" smtClean="0">
                        <a:latin typeface="Cambria Math" panose="02040503050406030204" pitchFamily="18" charset="0"/>
                      </a:rPr>
                      <m:t>𝛼</m:t>
                    </m:r>
                    <m:r>
                      <a:rPr lang="da-DK" b="0" i="1" smtClean="0">
                        <a:latin typeface="Cambria Math" panose="02040503050406030204" pitchFamily="18" charset="0"/>
                      </a:rPr>
                      <m:t>, </m:t>
                    </m:r>
                    <m:r>
                      <a:rPr lang="da-DK" b="0" i="1" smtClean="0">
                        <a:latin typeface="Cambria Math" panose="02040503050406030204" pitchFamily="18" charset="0"/>
                      </a:rPr>
                      <m:t>𝛽</m:t>
                    </m:r>
                    <m:r>
                      <a:rPr lang="da-DK" b="0" i="1" smtClean="0">
                        <a:latin typeface="Cambria Math" panose="02040503050406030204" pitchFamily="18" charset="0"/>
                      </a:rPr>
                      <m:t>)</m:t>
                    </m:r>
                  </m:oMath>
                </a14:m>
                <a:r>
                  <a:rPr lang="en-US" dirty="0"/>
                  <a:t> are the parameters to be estimated</a:t>
                </a:r>
              </a:p>
              <a:p>
                <a:endParaRPr lang="en-US" dirty="0"/>
              </a:p>
            </p:txBody>
          </p:sp>
        </mc:Choice>
        <mc:Fallback>
          <p:sp>
            <p:nvSpPr>
              <p:cNvPr id="3" name="Content Placeholder 2">
                <a:extLst>
                  <a:ext uri="{FF2B5EF4-FFF2-40B4-BE49-F238E27FC236}">
                    <a16:creationId xmlns:a16="http://schemas.microsoft.com/office/drawing/2014/main" id="{F61CF163-B703-40B0-FB3C-EC5662AF278B}"/>
                  </a:ext>
                </a:extLst>
              </p:cNvPr>
              <p:cNvSpPr>
                <a:spLocks noGrp="1" noRot="1" noChangeAspect="1" noMove="1" noResize="1" noEditPoints="1" noAdjustHandles="1" noChangeArrowheads="1" noChangeShapeType="1" noTextEdit="1"/>
              </p:cNvSpPr>
              <p:nvPr>
                <p:ph idx="1"/>
              </p:nvPr>
            </p:nvSpPr>
            <p:spPr>
              <a:blipFill>
                <a:blip r:embed="rId2"/>
                <a:stretch>
                  <a:fillRect l="-1374" t="-1743" r="-111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CCFB8EA-51C5-2170-4DD5-D7BB27590733}"/>
              </a:ext>
            </a:extLst>
          </p:cNvPr>
          <p:cNvSpPr>
            <a:spLocks noGrp="1"/>
          </p:cNvSpPr>
          <p:nvPr>
            <p:ph type="ftr" sz="quarter" idx="10"/>
          </p:nvPr>
        </p:nvSpPr>
        <p:spPr/>
        <p:txBody>
          <a:bodyPr/>
          <a:lstStyle/>
          <a:p>
            <a:endParaRPr lang="en-GB" dirty="0"/>
          </a:p>
        </p:txBody>
      </p:sp>
      <p:sp>
        <p:nvSpPr>
          <p:cNvPr id="5" name="Slide Number Placeholder 4">
            <a:extLst>
              <a:ext uri="{FF2B5EF4-FFF2-40B4-BE49-F238E27FC236}">
                <a16:creationId xmlns:a16="http://schemas.microsoft.com/office/drawing/2014/main" id="{27A21352-0E4D-58BB-8D5B-199236D83B10}"/>
              </a:ext>
            </a:extLst>
          </p:cNvPr>
          <p:cNvSpPr>
            <a:spLocks noGrp="1"/>
          </p:cNvSpPr>
          <p:nvPr>
            <p:ph type="sldNum" sz="quarter" idx="11"/>
          </p:nvPr>
        </p:nvSpPr>
        <p:spPr/>
        <p:txBody>
          <a:bodyPr/>
          <a:lstStyle/>
          <a:p>
            <a:fld id="{103EA872-A674-449B-A120-B97244F8E91D}" type="slidenum">
              <a:rPr lang="en-GB" smtClean="0"/>
              <a:pPr/>
              <a:t>5</a:t>
            </a:fld>
            <a:endParaRPr lang="en-GB" dirty="0"/>
          </a:p>
        </p:txBody>
      </p:sp>
    </p:spTree>
    <p:extLst>
      <p:ext uri="{BB962C8B-B14F-4D97-AF65-F5344CB8AC3E}">
        <p14:creationId xmlns:p14="http://schemas.microsoft.com/office/powerpoint/2010/main" val="36893464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ags/tag2.xml><?xml version="1.0" encoding="utf-8"?>
<p:tagLst xmlns:a="http://schemas.openxmlformats.org/drawingml/2006/main" xmlns:r="http://schemas.openxmlformats.org/officeDocument/2006/relationships" xmlns:p="http://schemas.openxmlformats.org/presentationml/2006/main">
  <p:tag name="SHAPE_LOCKS" val="0"/>
</p:tagLst>
</file>

<file path=ppt/tags/tag3.xml><?xml version="1.0" encoding="utf-8"?>
<p:tagLst xmlns:a="http://schemas.openxmlformats.org/drawingml/2006/main" xmlns:r="http://schemas.openxmlformats.org/officeDocument/2006/relationships" xmlns:p="http://schemas.openxmlformats.org/presentationml/2006/main">
  <p:tag name="SHAPE_LOCKS" val="0"/>
</p:tagLst>
</file>

<file path=ppt/tags/tag4.xml><?xml version="1.0" encoding="utf-8"?>
<p:tagLst xmlns:a="http://schemas.openxmlformats.org/drawingml/2006/main" xmlns:r="http://schemas.openxmlformats.org/officeDocument/2006/relationships" xmlns:p="http://schemas.openxmlformats.org/presentationml/2006/main">
  <p:tag name="SHAPE_LOCKS" val="0"/>
</p:tagLst>
</file>

<file path=ppt/tags/tag5.xml><?xml version="1.0" encoding="utf-8"?>
<p:tagLst xmlns:a="http://schemas.openxmlformats.org/drawingml/2006/main" xmlns:r="http://schemas.openxmlformats.org/officeDocument/2006/relationships" xmlns:p="http://schemas.openxmlformats.org/presentationml/2006/main">
  <p:tag name="SHAPE_LOCKS" val="0"/>
</p:tagLst>
</file>

<file path=ppt/theme/theme1.xml><?xml version="1.0" encoding="utf-8"?>
<a:theme xmlns:a="http://schemas.openxmlformats.org/drawingml/2006/main" name="Blank">
  <a:themeElements>
    <a:clrScheme name="DTU">
      <a:dk1>
        <a:srgbClr val="000000"/>
      </a:dk1>
      <a:lt1>
        <a:srgbClr val="FFFFFF"/>
      </a:lt1>
      <a:dk2>
        <a:srgbClr val="990000"/>
      </a:dk2>
      <a:lt2>
        <a:srgbClr val="79238E"/>
      </a:lt2>
      <a:accent1>
        <a:srgbClr val="990000"/>
      </a:accent1>
      <a:accent2>
        <a:srgbClr val="2F3EEA"/>
      </a:accent2>
      <a:accent3>
        <a:srgbClr val="1FD082"/>
      </a:accent3>
      <a:accent4>
        <a:srgbClr val="171748"/>
      </a:accent4>
      <a:accent5>
        <a:srgbClr val="F6D04D"/>
      </a:accent5>
      <a:accent6>
        <a:srgbClr val="FC7634"/>
      </a:accent6>
      <a:hlink>
        <a:srgbClr val="2F3EEA"/>
      </a:hlink>
      <a:folHlink>
        <a:srgbClr val="990000"/>
      </a:folHlink>
    </a:clrScheme>
    <a:fontScheme name="DT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w="9525" cap="flat" cmpd="sng" algn="ctr">
          <a:solidFill>
            <a:schemeClr val="accent4"/>
          </a:solidFill>
          <a:prstDash val="solid"/>
          <a:miter lim="800000"/>
          <a:headEnd type="none" w="med" len="med"/>
          <a:tailEnd type="none" w="med" len="med"/>
        </a:ln>
        <a:effectLst/>
      </a:spPr>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defPPr marL="0" marR="0" indent="0" algn="ctr" defTabSz="914400" rtl="0" eaLnBrk="1" fontAlgn="base" latinLnBrk="0" hangingPunct="1">
          <a:lnSpc>
            <a:spcPct val="100000"/>
          </a:lnSpc>
          <a:spcBef>
            <a:spcPts val="432"/>
          </a:spcBef>
          <a:spcAft>
            <a:spcPct val="0"/>
          </a:spcAft>
          <a:buClrTx/>
          <a:buSzTx/>
          <a:buFontTx/>
          <a:buNone/>
          <a:tabLst/>
          <a:defRPr kumimoji="0" sz="1600" b="0" i="0" u="none" strike="noStrike" cap="none" normalizeH="0" baseline="0" dirty="0" err="1" smtClean="0">
            <a:ln>
              <a:noFill/>
            </a:ln>
            <a:solidFill>
              <a:srgbClr val="FFFFFF"/>
            </a:solidFill>
            <a:effectLst/>
            <a:latin typeface="+mn-lt"/>
            <a:ea typeface="ＭＳ Ｐゴシック" pitchFamily="-80" charset="-128"/>
          </a:defRPr>
        </a:defPPr>
      </a:lstStyle>
    </a:spDef>
    <a:lnDef>
      <a:spPr bwMode="auto">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square" lIns="0" tIns="0" rIns="0" bIns="0" rtlCol="0">
        <a:spAutoFit/>
      </a:bodyPr>
      <a:lstStyle>
        <a:defPPr algn="l">
          <a:spcBef>
            <a:spcPts val="432"/>
          </a:spcBef>
          <a:defRPr dirty="0" err="1" smtClean="0">
            <a:latin typeface="+mn-lt"/>
          </a:defRPr>
        </a:defPPr>
      </a:lstStyle>
    </a:txDef>
  </a:objectDefaults>
  <a:extraClrSchemeLst/>
  <a:extLst>
    <a:ext uri="{05A4C25C-085E-4340-85A3-A5531E510DB2}">
      <thm15:themeFamily xmlns:thm15="http://schemas.microsoft.com/office/thememl/2012/main" name="1 DTU Template.potx" id="{DCBB0D47-5BC6-435C-9126-D3D343B0B928}" vid="{2DC669D5-2566-4482-AB47-A5699F5A435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xml version="1.0" encoding="utf-8"?>
<TemplafyFormConfiguration><![CDATA[{"formFields":[{"required":false,"helpTexts":{"prefix":"","postfix":""},"spacing":{},"type":"datePicker","name":"Date","label":"Date","fullyQualifiedName":"Date"},{"required":false,"placeholder":"","lines":0,"helpTexts":{"prefix":"","postfix":""},"spacing":{},"type":"textBox","name":"PresentationTitle","label":"Presentation title","fullyQualifiedName":"PresentationTitle"}],"formDataEntries":[{"name":"Date","value":"LEYg78CDTsI++dqBQ7gClg=="}]}]]></TemplafyFormConfiguration>
</file>

<file path=customXml/item2.xml><?xml version="1.0" encoding="utf-8"?>
<TemplafyTemplateConfiguration><![CDATA[{"elementsMetadata":[{"type":"shape","id":"4677ba61-354d-4365-8b3f-c04251d5c3e5","elementConfiguration":{"binding":"UserProfile.Offices.Workarea_{{DocumentLanguage}}","disableUpdates":false,"type":"text"}},{"type":"shape","id":"b679746d-93d5-4d43-90a4-93ebe9ac3257","elementConfiguration":{"format":"{{DateFormats.GeneralDate}}","binding":"Form.Date","disableUpdates":false,"type":"date"}},{"type":"shape","id":"2b4439ed-ce1f-4eaa-844c-d1e3543b3122","elementConfiguration":{"binding":"Form.PresentationTitle","disableUpdates":false,"type":"text"}}],"transformationConfigurations":[{"language":"{{DocumentLanguage}}","disableUpdates":false,"type":"proofingLanguage"}],"templateName":"DTU Template 16_9 - Navy blue","templateDescription":"","enableDocumentContentUpdater":true,"version":"1.2"}]]></TemplafyTemplateConfiguration>
</file>

<file path=customXml/item3.xml><?xml version="1.0" encoding="utf-8"?>
<TemplafySlideFormConfiguration><![CDATA[{"formFields":[],"formDataEntries":[]}]]></TemplafySlideFormConfiguration>
</file>

<file path=customXml/item4.xml><?xml version="1.0" encoding="utf-8"?>
<TemplafySlideTemplateConfiguration><![CDATA[{"documentContentValidatorConfiguration":{"enableDocumentContentValidator":false,"documentContentValidatorVersion":0},"elementsMetadata":[],"slideId":"636957681585013765","enableDocumentContentUpdater":true,"version":"1.2"}]]></TemplafySlideTemplateConfiguration>
</file>

<file path=customXml/item5.xml><?xml version="1.0" encoding="utf-8"?>
<TemplafySlideFormConfiguration><![CDATA[{"formFields":[],"formDataEntries":[]}]]></TemplafySlideFormConfiguration>
</file>

<file path=customXml/item6.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7.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8.xml><?xml version="1.0" encoding="utf-8"?>
<TemplafySlideFormConfiguration><![CDATA[{"formFields":[],"formDataEntries":[]}]]></TemplafySlideFormConfiguration>
</file>

<file path=customXml/itemProps1.xml><?xml version="1.0" encoding="utf-8"?>
<ds:datastoreItem xmlns:ds="http://schemas.openxmlformats.org/officeDocument/2006/customXml" ds:itemID="{5B29B696-7354-412C-9B8E-ED20D22F6B23}">
  <ds:schemaRefs/>
</ds:datastoreItem>
</file>

<file path=customXml/itemProps2.xml><?xml version="1.0" encoding="utf-8"?>
<ds:datastoreItem xmlns:ds="http://schemas.openxmlformats.org/officeDocument/2006/customXml" ds:itemID="{1334258C-C3E7-4029-A615-C886A240FB15}">
  <ds:schemaRefs/>
</ds:datastoreItem>
</file>

<file path=customXml/itemProps3.xml><?xml version="1.0" encoding="utf-8"?>
<ds:datastoreItem xmlns:ds="http://schemas.openxmlformats.org/officeDocument/2006/customXml" ds:itemID="{7FEA1E6D-AEEC-41D9-9E9A-45BA2EAE1656}">
  <ds:schemaRefs/>
</ds:datastoreItem>
</file>

<file path=customXml/itemProps4.xml><?xml version="1.0" encoding="utf-8"?>
<ds:datastoreItem xmlns:ds="http://schemas.openxmlformats.org/officeDocument/2006/customXml" ds:itemID="{4D5E1A10-B5E6-482A-9521-846112537EBC}">
  <ds:schemaRefs/>
</ds:datastoreItem>
</file>

<file path=customXml/itemProps5.xml><?xml version="1.0" encoding="utf-8"?>
<ds:datastoreItem xmlns:ds="http://schemas.openxmlformats.org/officeDocument/2006/customXml" ds:itemID="{BCE4F6AA-590D-471F-8869-D7C9C388B21F}">
  <ds:schemaRefs/>
</ds:datastoreItem>
</file>

<file path=customXml/itemProps6.xml><?xml version="1.0" encoding="utf-8"?>
<ds:datastoreItem xmlns:ds="http://schemas.openxmlformats.org/officeDocument/2006/customXml" ds:itemID="{AD091A09-3CB8-44F3-AFDB-D8A682CADFEC}">
  <ds:schemaRefs/>
</ds:datastoreItem>
</file>

<file path=customXml/itemProps7.xml><?xml version="1.0" encoding="utf-8"?>
<ds:datastoreItem xmlns:ds="http://schemas.openxmlformats.org/officeDocument/2006/customXml" ds:itemID="{0BC190A8-4F09-4D6F-BBED-980F99C3B238}">
  <ds:schemaRefs/>
</ds:datastoreItem>
</file>

<file path=customXml/itemProps8.xml><?xml version="1.0" encoding="utf-8"?>
<ds:datastoreItem xmlns:ds="http://schemas.openxmlformats.org/officeDocument/2006/customXml" ds:itemID="{A99E0396-DE9D-473F-B1CB-768EB622C89A}">
  <ds:schemaRefs/>
</ds:datastoreItem>
</file>

<file path=docProps/app.xml><?xml version="1.0" encoding="utf-8"?>
<Properties xmlns="http://schemas.openxmlformats.org/officeDocument/2006/extended-properties" xmlns:vt="http://schemas.openxmlformats.org/officeDocument/2006/docPropsVTypes">
  <Template>1 DTU Template</Template>
  <TotalTime>1215</TotalTime>
  <Words>627</Words>
  <Application>Microsoft Office PowerPoint</Application>
  <PresentationFormat>Custom</PresentationFormat>
  <Paragraphs>45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Cambria Math</vt:lpstr>
      <vt:lpstr>Courier New</vt:lpstr>
      <vt:lpstr>Verdana</vt:lpstr>
      <vt:lpstr>Blank</vt:lpstr>
      <vt:lpstr>From motion data to dynamic models</vt:lpstr>
      <vt:lpstr>Exercise 1 – Learning the steering dynamics from circular test</vt:lpstr>
      <vt:lpstr>Exercise 1 – Learning the steering dynamics from circular test</vt:lpstr>
      <vt:lpstr>Exercise 2 – Design and execution of experiment in simulation environment</vt:lpstr>
      <vt:lpstr>Exercise 2 – Design and execution of experiment in simulation environment</vt:lpstr>
    </vt:vector>
  </TitlesOfParts>
  <Company>DTU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DTU</dc:creator>
  <cp:lastModifiedBy>Roberto Galeazzi</cp:lastModifiedBy>
  <cp:revision>91</cp:revision>
  <dcterms:created xsi:type="dcterms:W3CDTF">2017-07-31T08:31:56Z</dcterms:created>
  <dcterms:modified xsi:type="dcterms:W3CDTF">2024-02-07T05:11:34Z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dIsCodeFreeTemplate">
    <vt:lpwstr>True</vt:lpwstr>
  </property>
  <property fmtid="{D5CDD505-2E9C-101B-9397-08002B2CF9AE}" pid="3" name="TemplafyTenantId">
    <vt:lpwstr>dtu</vt:lpwstr>
  </property>
  <property fmtid="{D5CDD505-2E9C-101B-9397-08002B2CF9AE}" pid="4" name="TemplafyTemplateId">
    <vt:lpwstr>636806498806910458</vt:lpwstr>
  </property>
  <property fmtid="{D5CDD505-2E9C-101B-9397-08002B2CF9AE}" pid="5" name="TemplafyUserProfileId">
    <vt:lpwstr>636457677735186646</vt:lpwstr>
  </property>
  <property fmtid="{D5CDD505-2E9C-101B-9397-08002B2CF9AE}" pid="6" name="TemplafyLanguageCode">
    <vt:lpwstr>en-GB</vt:lpwstr>
  </property>
</Properties>
</file>