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2" r:id="rId40"/>
  </p:sldMasterIdLst>
  <p:notesMasterIdLst>
    <p:notesMasterId r:id="rId47"/>
  </p:notesMasterIdLst>
  <p:handoutMasterIdLst>
    <p:handoutMasterId r:id="rId48"/>
  </p:handoutMasterIdLst>
  <p:sldIdLst>
    <p:sldId id="256" r:id="rId41"/>
    <p:sldId id="257" r:id="rId42"/>
    <p:sldId id="258" r:id="rId43"/>
    <p:sldId id="259" r:id="rId44"/>
    <p:sldId id="272" r:id="rId45"/>
    <p:sldId id="273" r:id="rId46"/>
  </p:sldIdLst>
  <p:sldSz cx="12190413" cy="6858000"/>
  <p:notesSz cx="6858000" cy="9144000"/>
  <p:custDataLst>
    <p:tags r:id="rId49"/>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EEA"/>
    <a:srgbClr val="FFFFFF"/>
    <a:srgbClr val="990000"/>
    <a:srgbClr val="000000"/>
    <a:srgbClr val="FFCC00"/>
    <a:srgbClr val="FF6600"/>
    <a:srgbClr val="FF0000"/>
    <a:srgbClr val="FF0099"/>
    <a:srgbClr val="CC3399"/>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26B01-65BA-40A4-B80E-4ED920CB6479}" v="16" dt="2024-01-26T18:33:59.631"/>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1966" autoAdjust="0"/>
  </p:normalViewPr>
  <p:slideViewPr>
    <p:cSldViewPr showGuides="1">
      <p:cViewPr varScale="1">
        <p:scale>
          <a:sx n="77" d="100"/>
          <a:sy n="77" d="100"/>
        </p:scale>
        <p:origin x="1068" y="90"/>
      </p:cViewPr>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customXml" Target="../customXml/item39.xml"/><Relationship Id="rId21" Type="http://schemas.openxmlformats.org/officeDocument/2006/relationships/customXml" Target="../customXml/item21.xml"/><Relationship Id="rId34" Type="http://schemas.openxmlformats.org/officeDocument/2006/relationships/customXml" Target="../customXml/item34.xml"/><Relationship Id="rId42" Type="http://schemas.openxmlformats.org/officeDocument/2006/relationships/slide" Target="slides/slide2.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customXml" Target="../customXml/item37.xml"/><Relationship Id="rId40" Type="http://schemas.openxmlformats.org/officeDocument/2006/relationships/slideMaster" Target="slideMasters/slideMaster1.xml"/><Relationship Id="rId45" Type="http://schemas.openxmlformats.org/officeDocument/2006/relationships/slide" Target="slides/slide5.xml"/><Relationship Id="rId53" Type="http://schemas.openxmlformats.org/officeDocument/2006/relationships/tableStyles" Target="tableStyles.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4.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customXml" Target="../customXml/item35.xml"/><Relationship Id="rId43" Type="http://schemas.openxmlformats.org/officeDocument/2006/relationships/slide" Target="slides/slide3.xml"/><Relationship Id="rId48" Type="http://schemas.openxmlformats.org/officeDocument/2006/relationships/handoutMaster" Target="handoutMasters/handoutMaster1.xml"/><Relationship Id="rId8" Type="http://schemas.openxmlformats.org/officeDocument/2006/relationships/customXml" Target="../customXml/item8.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customXml" Target="../customXml/item38.xml"/><Relationship Id="rId46" Type="http://schemas.openxmlformats.org/officeDocument/2006/relationships/slide" Target="slides/slide6.xml"/><Relationship Id="rId20" Type="http://schemas.openxmlformats.org/officeDocument/2006/relationships/customXml" Target="../customXml/item20.xml"/><Relationship Id="rId41" Type="http://schemas.openxmlformats.org/officeDocument/2006/relationships/slide" Target="slides/slide1.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customXml" Target="../customXml/item36.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qub Prabowo" userId="S::yaqpr@dtu.dk::54485f4c-1ebe-40ab-b56d-ed3ce1564749" providerId="AD" clId="Web-{3E726B01-65BA-40A4-B80E-4ED920CB6479}"/>
    <pc:docChg chg="modSld">
      <pc:chgData name="Yaqub Prabowo" userId="S::yaqpr@dtu.dk::54485f4c-1ebe-40ab-b56d-ed3ce1564749" providerId="AD" clId="Web-{3E726B01-65BA-40A4-B80E-4ED920CB6479}" dt="2024-01-26T18:33:59.631" v="16" actId="20577"/>
      <pc:docMkLst>
        <pc:docMk/>
      </pc:docMkLst>
      <pc:sldChg chg="addSp modSp mod chgLayout">
        <pc:chgData name="Yaqub Prabowo" userId="S::yaqpr@dtu.dk::54485f4c-1ebe-40ab-b56d-ed3ce1564749" providerId="AD" clId="Web-{3E726B01-65BA-40A4-B80E-4ED920CB6479}" dt="2024-01-26T18:33:59.631" v="16" actId="20577"/>
        <pc:sldMkLst>
          <pc:docMk/>
          <pc:sldMk cId="0" sldId="256"/>
        </pc:sldMkLst>
        <pc:spChg chg="mod">
          <ac:chgData name="Yaqub Prabowo" userId="S::yaqpr@dtu.dk::54485f4c-1ebe-40ab-b56d-ed3ce1564749" providerId="AD" clId="Web-{3E726B01-65BA-40A4-B80E-4ED920CB6479}" dt="2024-01-26T18:33:07.738" v="0"/>
          <ac:spMkLst>
            <pc:docMk/>
            <pc:sldMk cId="0" sldId="256"/>
            <ac:spMk id="3" creationId="{0013EF6E-BC23-40A0-80D4-1EBE64DCC5D9}"/>
          </ac:spMkLst>
        </pc:spChg>
        <pc:spChg chg="add mod">
          <ac:chgData name="Yaqub Prabowo" userId="S::yaqpr@dtu.dk::54485f4c-1ebe-40ab-b56d-ed3ce1564749" providerId="AD" clId="Web-{3E726B01-65BA-40A4-B80E-4ED920CB6479}" dt="2024-01-26T18:33:59.631" v="16" actId="20577"/>
          <ac:spMkLst>
            <pc:docMk/>
            <pc:sldMk cId="0" sldId="256"/>
            <ac:spMk id="8" creationId="{60FA1A9A-FF4A-9C50-FB13-23D7CA3218FC}"/>
          </ac:spMkLst>
        </pc:spChg>
        <pc:spChg chg="add mod">
          <ac:chgData name="Yaqub Prabowo" userId="S::yaqpr@dtu.dk::54485f4c-1ebe-40ab-b56d-ed3ce1564749" providerId="AD" clId="Web-{3E726B01-65BA-40A4-B80E-4ED920CB6479}" dt="2024-01-26T18:33:07.738" v="0"/>
          <ac:spMkLst>
            <pc:docMk/>
            <pc:sldMk cId="0" sldId="256"/>
            <ac:spMk id="10" creationId="{9309A957-202C-95FF-D967-6C19EC6F35A4}"/>
          </ac:spMkLst>
        </pc:spChg>
        <pc:spChg chg="add mod">
          <ac:chgData name="Yaqub Prabowo" userId="S::yaqpr@dtu.dk::54485f4c-1ebe-40ab-b56d-ed3ce1564749" providerId="AD" clId="Web-{3E726B01-65BA-40A4-B80E-4ED920CB6479}" dt="2024-01-26T18:33:07.738" v="0"/>
          <ac:spMkLst>
            <pc:docMk/>
            <pc:sldMk cId="0" sldId="256"/>
            <ac:spMk id="12" creationId="{EDA8A460-1B2F-72EE-E22F-1F82CC4C1666}"/>
          </ac:spMkLst>
        </pc:spChg>
        <pc:spChg chg="add mod">
          <ac:chgData name="Yaqub Prabowo" userId="S::yaqpr@dtu.dk::54485f4c-1ebe-40ab-b56d-ed3ce1564749" providerId="AD" clId="Web-{3E726B01-65BA-40A4-B80E-4ED920CB6479}" dt="2024-01-26T18:33:07.738" v="0"/>
          <ac:spMkLst>
            <pc:docMk/>
            <pc:sldMk cId="0" sldId="256"/>
            <ac:spMk id="14" creationId="{BA51A333-1C6F-05CD-9FFF-4670CABDFF0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latin typeface="Arial" panose="020B0604020202020204" pitchFamily="34" charset="0"/>
            </a:endParaRPr>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latin typeface="Arial" panose="020B0604020202020204" pitchFamily="34" charset="0"/>
            </a:endParaRPr>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latin typeface="Arial" panose="020B0604020202020204" pitchFamily="34" charset="0"/>
              </a:rPr>
              <a:pPr/>
              <a:t>‹#›</a:t>
            </a:fld>
            <a:endParaRPr lang="da-DK" dirty="0">
              <a:latin typeface="Arial" panose="020B0604020202020204" pitchFamily="34" charset="0"/>
            </a:endParaRPr>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panose="020B0604020202020204" pitchFamily="34" charset="0"/>
              </a:defRPr>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atin typeface="Arial" panose="020B0604020202020204" pitchFamily="34" charset="0"/>
              </a:defRPr>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C734BB09-483B-4C4B-A5A4-C02A22055B01}" type="slidenum">
              <a:rPr lang="da-DK" smtClean="0"/>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734BB09-483B-4C4B-A5A4-C02A22055B01}" type="slidenum">
              <a:rPr lang="da-DK" smtClean="0"/>
              <a:pPr/>
              <a:t>1</a:t>
            </a:fld>
            <a:endParaRPr lang="da-DK" dirty="0"/>
          </a:p>
        </p:txBody>
      </p:sp>
    </p:spTree>
    <p:extLst>
      <p:ext uri="{BB962C8B-B14F-4D97-AF65-F5344CB8AC3E}">
        <p14:creationId xmlns:p14="http://schemas.microsoft.com/office/powerpoint/2010/main" val="215546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A">
    <p:bg>
      <p:bgPr>
        <a:solidFill>
          <a:schemeClr val="accent2"/>
        </a:solidFill>
        <a:effectLst/>
      </p:bgPr>
    </p:bg>
    <p:spTree>
      <p:nvGrpSpPr>
        <p:cNvPr id="1" name=""/>
        <p:cNvGrpSpPr/>
        <p:nvPr/>
      </p:nvGrpSpPr>
      <p:grpSpPr>
        <a:xfrm>
          <a:off x="0" y="0"/>
          <a:ext cx="0" cy="0"/>
          <a:chOff x="0" y="0"/>
          <a:chExt cx="0" cy="0"/>
        </a:xfrm>
      </p:grpSpPr>
      <p:sp>
        <p:nvSpPr>
          <p:cNvPr id="2" name="Background"/>
          <p:cNvSpPr/>
          <p:nvPr userDrawn="1"/>
        </p:nvSpPr>
        <p:spPr bwMode="auto">
          <a:xfrm>
            <a:off x="0" y="0"/>
            <a:ext cx="0" cy="0"/>
          </a:xfrm>
          <a:prstGeom prst="rect">
            <a:avLst/>
          </a:prstGeom>
          <a:solidFill>
            <a:srgbClr val="2F3EEA"/>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1" name="Logo white">
            <a:extLst>
              <a:ext uri="{FF2B5EF4-FFF2-40B4-BE49-F238E27FC236}">
                <a16:creationId xmlns:a16="http://schemas.microsoft.com/office/drawing/2014/main" id="{275A6477-FE3A-4D40-B1FE-E46C11E344A5}"/>
              </a:ext>
            </a:extLst>
          </p:cNvPr>
          <p:cNvSpPr>
            <a:spLocks noChangeAspect="1"/>
          </p:cNvSpPr>
          <p:nvPr userDrawn="1">
            <p:custDataLst>
              <p:tags r:id="rId1"/>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bg1"/>
                </a:solidFill>
              </a:defRPr>
            </a:lvl1pPr>
          </a:lstStyle>
          <a:p>
            <a:pPr lvl="0"/>
            <a:r>
              <a:rPr lang="da-DK" noProof="0" dirty="0"/>
              <a:t>Klik for at redigere titeltypografien i masteren</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bg1"/>
                </a:solidFill>
              </a:defRPr>
            </a:lvl1pPr>
          </a:lstStyle>
          <a:p>
            <a:pPr lvl="0"/>
            <a:r>
              <a:rPr lang="da-DK" noProof="0" dirty="0"/>
              <a:t>Klik for at redigere undertiteltypografien i masteren</a:t>
            </a:r>
            <a:endParaRPr lang="en-GB" noProof="0" dirty="0"/>
          </a:p>
        </p:txBody>
      </p:sp>
      <p:sp>
        <p:nvSpPr>
          <p:cNvPr id="6" name="Date Placeholder 5">
            <a:extLst>
              <a:ext uri="{FF2B5EF4-FFF2-40B4-BE49-F238E27FC236}">
                <a16:creationId xmlns:a16="http://schemas.microsoft.com/office/drawing/2014/main" id="{C9F97C31-5774-5744-4E43-16F6A12160E5}"/>
              </a:ext>
            </a:extLst>
          </p:cNvPr>
          <p:cNvSpPr>
            <a:spLocks noGrp="1"/>
          </p:cNvSpPr>
          <p:nvPr>
            <p:ph type="dt" sz="half" idx="10"/>
          </p:nvPr>
        </p:nvSpPr>
        <p:spPr/>
        <p:txBody>
          <a:bodyPr/>
          <a:lstStyle/>
          <a:p>
            <a:r>
              <a:rPr lang="da-DK"/>
              <a:t>Date</a:t>
            </a:r>
            <a:endParaRPr lang="en-GB" dirty="0"/>
          </a:p>
        </p:txBody>
      </p:sp>
      <p:sp>
        <p:nvSpPr>
          <p:cNvPr id="7" name="Footer Placeholder 6">
            <a:extLst>
              <a:ext uri="{FF2B5EF4-FFF2-40B4-BE49-F238E27FC236}">
                <a16:creationId xmlns:a16="http://schemas.microsoft.com/office/drawing/2014/main" id="{6B8F0AEF-9067-EDA2-856D-E3DFC2F34AB9}"/>
              </a:ext>
            </a:extLst>
          </p:cNvPr>
          <p:cNvSpPr>
            <a:spLocks noGrp="1"/>
          </p:cNvSpPr>
          <p:nvPr>
            <p:ph type="ftr" sz="quarter" idx="11"/>
          </p:nvPr>
        </p:nvSpPr>
        <p:spPr/>
        <p:txBody>
          <a:bodyPr/>
          <a:lstStyle/>
          <a:p>
            <a:r>
              <a:rPr lang="da-DK"/>
              <a:t>Title</a:t>
            </a:r>
            <a:endParaRPr lang="da-DK" dirty="0"/>
          </a:p>
        </p:txBody>
      </p:sp>
      <p:sp>
        <p:nvSpPr>
          <p:cNvPr id="8" name="Slide Number Placeholder 7">
            <a:extLst>
              <a:ext uri="{FF2B5EF4-FFF2-40B4-BE49-F238E27FC236}">
                <a16:creationId xmlns:a16="http://schemas.microsoft.com/office/drawing/2014/main" id="{4FBE3B7C-4761-DE9B-D03A-CE64091BCD8C}"/>
              </a:ext>
            </a:extLst>
          </p:cNvPr>
          <p:cNvSpPr>
            <a:spLocks noGrp="1"/>
          </p:cNvSpPr>
          <p:nvPr>
            <p:ph type="sldNum" sz="quarter" idx="12"/>
          </p:nvPr>
        </p:nvSpPr>
        <p:spPr/>
        <p:txBody>
          <a:bodyPr/>
          <a:lstStyle/>
          <a:p>
            <a:fld id="{103EA872-A674-449B-A120-B97244F8E91D}" type="slidenum">
              <a:rPr lang="da-DK" smtClean="0"/>
              <a:pPr/>
              <a:t>‹#›</a:t>
            </a:fld>
            <a:endParaRPr lang="da-DK" dirty="0"/>
          </a:p>
        </p:txBody>
      </p:sp>
    </p:spTree>
    <p:extLst>
      <p:ext uri="{BB962C8B-B14F-4D97-AF65-F5344CB8AC3E}">
        <p14:creationId xmlns:p14="http://schemas.microsoft.com/office/powerpoint/2010/main" val="32272145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Front/Pause A ">
    <p:spTree>
      <p:nvGrpSpPr>
        <p:cNvPr id="1" name=""/>
        <p:cNvGrpSpPr/>
        <p:nvPr/>
      </p:nvGrpSpPr>
      <p:grpSpPr>
        <a:xfrm>
          <a:off x="0" y="0"/>
          <a:ext cx="0" cy="0"/>
          <a:chOff x="0" y="0"/>
          <a:chExt cx="0" cy="0"/>
        </a:xfrm>
      </p:grpSpPr>
      <p:sp>
        <p:nvSpPr>
          <p:cNvPr id="9" name="Background">
            <a:extLst>
              <a:ext uri="{FF2B5EF4-FFF2-40B4-BE49-F238E27FC236}">
                <a16:creationId xmlns:a16="http://schemas.microsoft.com/office/drawing/2014/main" id="{AF9D3C51-A276-4E1F-B6B6-FD6A4E17EE28}"/>
              </a:ext>
            </a:extLst>
          </p:cNvPr>
          <p:cNvSpPr/>
          <p:nvPr userDrawn="1"/>
        </p:nvSpPr>
        <p:spPr bwMode="auto">
          <a:xfrm>
            <a:off x="0" y="0"/>
            <a:ext cx="12193200" cy="6861600"/>
          </a:xfrm>
          <a:prstGeom prst="rect">
            <a:avLst/>
          </a:prstGeom>
          <a:solidFill>
            <a:srgbClr val="2F3EEA"/>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0" name="Logo color">
            <a:extLst>
              <a:ext uri="{FF2B5EF4-FFF2-40B4-BE49-F238E27FC236}">
                <a16:creationId xmlns:a16="http://schemas.microsoft.com/office/drawing/2014/main" id="{B0EE486B-843B-49D6-90AE-5093AB56E30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GB" dirty="0"/>
          </a:p>
        </p:txBody>
      </p:sp>
    </p:spTree>
    <p:extLst>
      <p:ext uri="{BB962C8B-B14F-4D97-AF65-F5344CB8AC3E}">
        <p14:creationId xmlns:p14="http://schemas.microsoft.com/office/powerpoint/2010/main" val="232178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ront/Pause B">
    <p:bg>
      <p:bgRef idx="1001">
        <a:schemeClr val="bg1"/>
      </p:bgRef>
    </p:bg>
    <p:spTree>
      <p:nvGrpSpPr>
        <p:cNvPr id="1" name=""/>
        <p:cNvGrpSpPr/>
        <p:nvPr/>
      </p:nvGrpSpPr>
      <p:grpSpPr>
        <a:xfrm>
          <a:off x="0" y="0"/>
          <a:ext cx="0" cy="0"/>
          <a:chOff x="0" y="0"/>
          <a:chExt cx="0" cy="0"/>
        </a:xfrm>
      </p:grpSpPr>
      <p:sp>
        <p:nvSpPr>
          <p:cNvPr id="10" name="Background">
            <a:extLst>
              <a:ext uri="{FF2B5EF4-FFF2-40B4-BE49-F238E27FC236}">
                <a16:creationId xmlns:a16="http://schemas.microsoft.com/office/drawing/2014/main" id="{A3420087-96DF-432F-B192-585D42BF6A4E}"/>
              </a:ext>
            </a:extLst>
          </p:cNvPr>
          <p:cNvSpPr/>
          <p:nvPr userDrawn="1"/>
        </p:nvSpPr>
        <p:spPr bwMode="auto">
          <a:xfrm>
            <a:off x="0" y="0"/>
            <a:ext cx="12193200" cy="6861600"/>
          </a:xfrm>
          <a:prstGeom prst="rect">
            <a:avLst/>
          </a:prstGeom>
          <a:solidFill>
            <a:schemeClr val="bg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Arial" panose="020B0604020202020204" pitchFamily="34" charset="0"/>
              <a:ea typeface="ＭＳ Ｐゴシック" pitchFamily="-80" charset="-128"/>
            </a:endParaRPr>
          </a:p>
        </p:txBody>
      </p:sp>
      <p:sp>
        <p:nvSpPr>
          <p:cNvPr id="13" name="Logo color">
            <a:extLst>
              <a:ext uri="{FF2B5EF4-FFF2-40B4-BE49-F238E27FC236}">
                <a16:creationId xmlns:a16="http://schemas.microsoft.com/office/drawing/2014/main" id="{09BBEE10-6A59-474F-B766-7643F97F869F}"/>
              </a:ext>
            </a:extLst>
          </p:cNvPr>
          <p:cNvSpPr>
            <a:spLocks noChangeAspect="1"/>
          </p:cNvSpPr>
          <p:nvPr userDrawn="1">
            <p:custDataLst>
              <p:tags r:id="rId1"/>
            </p:custDataLst>
          </p:nvPr>
        </p:nvSpPr>
        <p:spPr bwMode="auto">
          <a:xfrm>
            <a:off x="4870539" y="1651373"/>
            <a:ext cx="2388323" cy="3483354"/>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2F3EEA"/>
          </a:solidFill>
          <a:ln>
            <a:noFill/>
          </a:ln>
        </p:spPr>
        <p:txBody>
          <a:bodyPr vert="horz" wrap="square" lIns="91440" tIns="45720" rIns="91440" bIns="45720" numCol="1" anchor="t" anchorCtr="0" compatLnSpc="1">
            <a:prstTxWarp prst="textNoShape">
              <a:avLst/>
            </a:prstTxWarp>
            <a:noAutofit/>
          </a:bodyPr>
          <a:lstStyle/>
          <a:p>
            <a:endParaRPr lang="en-GB" dirty="0"/>
          </a:p>
        </p:txBody>
      </p:sp>
      <p:sp>
        <p:nvSpPr>
          <p:cNvPr id="11" name="Bottom bar">
            <a:extLst>
              <a:ext uri="{FF2B5EF4-FFF2-40B4-BE49-F238E27FC236}">
                <a16:creationId xmlns:a16="http://schemas.microsoft.com/office/drawing/2014/main" id="{495865CE-5BE9-4122-8AB8-48E534DD88F7}"/>
              </a:ext>
            </a:extLst>
          </p:cNvPr>
          <p:cNvSpPr/>
          <p:nvPr userDrawn="1"/>
        </p:nvSpPr>
        <p:spPr bwMode="auto">
          <a:xfrm>
            <a:off x="0" y="6541200"/>
            <a:ext cx="12193200" cy="316800"/>
          </a:xfrm>
          <a:prstGeom prst="rect">
            <a:avLst/>
          </a:prstGeom>
          <a:solidFill>
            <a:srgbClr val="2F3EEA"/>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2" name="Top bar">
            <a:extLst>
              <a:ext uri="{FF2B5EF4-FFF2-40B4-BE49-F238E27FC236}">
                <a16:creationId xmlns:a16="http://schemas.microsoft.com/office/drawing/2014/main" id="{0D436479-94F3-475C-8F8D-D3CDC81793FD}"/>
              </a:ext>
            </a:extLst>
          </p:cNvPr>
          <p:cNvSpPr/>
          <p:nvPr userDrawn="1"/>
        </p:nvSpPr>
        <p:spPr bwMode="auto">
          <a:xfrm>
            <a:off x="0" y="0"/>
            <a:ext cx="12193200" cy="50400"/>
          </a:xfrm>
          <a:prstGeom prst="rect">
            <a:avLst/>
          </a:prstGeom>
          <a:solidFill>
            <a:srgbClr val="2F3EEA"/>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Tree>
    <p:extLst>
      <p:ext uri="{BB962C8B-B14F-4D97-AF65-F5344CB8AC3E}">
        <p14:creationId xmlns:p14="http://schemas.microsoft.com/office/powerpoint/2010/main" val="34963761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B">
    <p:bg>
      <p:bgRef idx="1001">
        <a:schemeClr val="bg1"/>
      </p:bgRef>
    </p:bg>
    <p:spTree>
      <p:nvGrpSpPr>
        <p:cNvPr id="1" name=""/>
        <p:cNvGrpSpPr/>
        <p:nvPr/>
      </p:nvGrpSpPr>
      <p:grpSpPr>
        <a:xfrm>
          <a:off x="0" y="0"/>
          <a:ext cx="0" cy="0"/>
          <a:chOff x="0" y="0"/>
          <a:chExt cx="0" cy="0"/>
        </a:xfrm>
      </p:grpSpPr>
      <p:sp>
        <p:nvSpPr>
          <p:cNvPr id="114690" name="Rectangle 2"/>
          <p:cNvSpPr>
            <a:spLocks noGrp="1" noChangeArrowheads="1"/>
          </p:cNvSpPr>
          <p:nvPr>
            <p:ph type="ctrTitle"/>
          </p:nvPr>
        </p:nvSpPr>
        <p:spPr>
          <a:xfrm>
            <a:off x="249859" y="3545117"/>
            <a:ext cx="10840028" cy="2706458"/>
          </a:xfrm>
        </p:spPr>
        <p:txBody>
          <a:bodyPr anchor="t" anchorCtr="0"/>
          <a:lstStyle>
            <a:lvl1pPr>
              <a:lnSpc>
                <a:spcPct val="93000"/>
              </a:lnSpc>
              <a:defRPr sz="8000">
                <a:solidFill>
                  <a:schemeClr val="tx1"/>
                </a:solidFill>
              </a:defRPr>
            </a:lvl1pPr>
          </a:lstStyle>
          <a:p>
            <a:pPr lvl="0"/>
            <a:r>
              <a:rPr lang="da-DK" noProof="0" dirty="0"/>
              <a:t>Klik for at redigere titeltypografien i masteren</a:t>
            </a:r>
            <a:endParaRPr lang="en-GB" noProof="0" dirty="0"/>
          </a:p>
        </p:txBody>
      </p:sp>
      <p:sp>
        <p:nvSpPr>
          <p:cNvPr id="114691" name="Rectangle 3"/>
          <p:cNvSpPr>
            <a:spLocks noGrp="1" noChangeArrowheads="1"/>
          </p:cNvSpPr>
          <p:nvPr>
            <p:ph type="subTitle" idx="1"/>
          </p:nvPr>
        </p:nvSpPr>
        <p:spPr>
          <a:xfrm>
            <a:off x="247072" y="1704975"/>
            <a:ext cx="10840028" cy="1660654"/>
          </a:xfrm>
        </p:spPr>
        <p:txBody>
          <a:bodyPr anchor="b" anchorCtr="0"/>
          <a:lstStyle>
            <a:lvl1pPr marL="0" indent="0">
              <a:lnSpc>
                <a:spcPct val="110000"/>
              </a:lnSpc>
              <a:spcBef>
                <a:spcPts val="0"/>
              </a:spcBef>
              <a:buFontTx/>
              <a:buNone/>
              <a:defRPr sz="3000">
                <a:solidFill>
                  <a:schemeClr val="tx1"/>
                </a:solidFill>
              </a:defRPr>
            </a:lvl1pPr>
          </a:lstStyle>
          <a:p>
            <a:pPr lvl="0"/>
            <a:r>
              <a:rPr lang="da-DK" noProof="0" dirty="0"/>
              <a:t>Klik for at redigere undertiteltypografien i masteren</a:t>
            </a:r>
            <a:endParaRPr lang="en-GB" noProof="0" dirty="0"/>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a:t>Title</a:t>
            </a:r>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
        <p:nvSpPr>
          <p:cNvPr id="2" name="Date Placeholder 1">
            <a:extLst>
              <a:ext uri="{FF2B5EF4-FFF2-40B4-BE49-F238E27FC236}">
                <a16:creationId xmlns:a16="http://schemas.microsoft.com/office/drawing/2014/main" id="{2EB7FB60-405F-9137-BBDB-09CB7ADA86A2}"/>
              </a:ext>
            </a:extLst>
          </p:cNvPr>
          <p:cNvSpPr>
            <a:spLocks noGrp="1"/>
          </p:cNvSpPr>
          <p:nvPr>
            <p:ph type="dt" sz="half" idx="18"/>
          </p:nvPr>
        </p:nvSpPr>
        <p:spPr/>
        <p:txBody>
          <a:bodyPr/>
          <a:lstStyle/>
          <a:p>
            <a:r>
              <a:rPr lang="da-DK"/>
              <a:t>Date</a:t>
            </a:r>
            <a:endParaRPr lang="en-GB" dirty="0"/>
          </a:p>
        </p:txBody>
      </p:sp>
    </p:spTree>
    <p:extLst>
      <p:ext uri="{BB962C8B-B14F-4D97-AF65-F5344CB8AC3E}">
        <p14:creationId xmlns:p14="http://schemas.microsoft.com/office/powerpoint/2010/main" val="12259193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userDrawn="1">
          <p15:clr>
            <a:srgbClr val="F26B43"/>
          </p15:clr>
        </p15:guide>
        <p15:guide id="2" pos="698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8A0E3C-0CE1-4BBF-A912-5A81BF3B7BCA}"/>
              </a:ext>
            </a:extLst>
          </p:cNvPr>
          <p:cNvSpPr>
            <a:spLocks noGrp="1"/>
          </p:cNvSpPr>
          <p:nvPr>
            <p:ph type="title"/>
          </p:nvPr>
        </p:nvSpPr>
        <p:spPr/>
        <p:txBody>
          <a:bodyPr/>
          <a:lstStyle/>
          <a:p>
            <a:r>
              <a:rPr lang="da-DK" dirty="0"/>
              <a:t>Klik for at redigere titeltypografien i masteren</a:t>
            </a:r>
            <a:endParaRPr lang="en-GB" dirty="0"/>
          </a:p>
        </p:txBody>
      </p:sp>
      <p:sp>
        <p:nvSpPr>
          <p:cNvPr id="3" name="Content Placeholder 2"/>
          <p:cNvSpPr>
            <a:spLocks noGrp="1"/>
          </p:cNvSpPr>
          <p:nvPr>
            <p:ph idx="1"/>
          </p:nvPr>
        </p:nvSpPr>
        <p:spPr/>
        <p:txBody>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sp>
        <p:nvSpPr>
          <p:cNvPr id="2" name="Footer Placeholder 1">
            <a:extLst>
              <a:ext uri="{FF2B5EF4-FFF2-40B4-BE49-F238E27FC236}">
                <a16:creationId xmlns:a16="http://schemas.microsoft.com/office/drawing/2014/main" id="{1FCA8860-CDAD-4F91-9292-2B11655C191E}"/>
              </a:ext>
            </a:extLst>
          </p:cNvPr>
          <p:cNvSpPr>
            <a:spLocks noGrp="1"/>
          </p:cNvSpPr>
          <p:nvPr>
            <p:ph type="ftr" sz="quarter" idx="10"/>
          </p:nvPr>
        </p:nvSpPr>
        <p:spPr/>
        <p:txBody>
          <a:bodyPr/>
          <a:lstStyle/>
          <a:p>
            <a:r>
              <a:rPr lang="en-GB"/>
              <a:t>Title</a:t>
            </a:r>
            <a:endParaRPr lang="en-GB" dirty="0"/>
          </a:p>
        </p:txBody>
      </p:sp>
      <p:sp>
        <p:nvSpPr>
          <p:cNvPr id="6" name="Slide Number Placeholder 5">
            <a:extLst>
              <a:ext uri="{FF2B5EF4-FFF2-40B4-BE49-F238E27FC236}">
                <a16:creationId xmlns:a16="http://schemas.microsoft.com/office/drawing/2014/main" id="{88C7A21B-9B48-4777-BF0D-9FB95719C2E7}"/>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4" name="Date Placeholder 3">
            <a:extLst>
              <a:ext uri="{FF2B5EF4-FFF2-40B4-BE49-F238E27FC236}">
                <a16:creationId xmlns:a16="http://schemas.microsoft.com/office/drawing/2014/main" id="{7A322CB0-2106-AAB8-4D0C-B8127DC28E65}"/>
              </a:ext>
            </a:extLst>
          </p:cNvPr>
          <p:cNvSpPr>
            <a:spLocks noGrp="1"/>
          </p:cNvSpPr>
          <p:nvPr>
            <p:ph type="dt" sz="half" idx="12"/>
          </p:nvPr>
        </p:nvSpPr>
        <p:spPr/>
        <p:txBody>
          <a:bodyPr/>
          <a:lstStyle/>
          <a:p>
            <a:r>
              <a:rPr lang="da-DK"/>
              <a:t>Date</a:t>
            </a:r>
            <a:endParaRPr lang="en-GB" dirty="0"/>
          </a:p>
        </p:txBody>
      </p:sp>
    </p:spTree>
    <p:extLst>
      <p:ext uri="{BB962C8B-B14F-4D97-AF65-F5344CB8AC3E}">
        <p14:creationId xmlns:p14="http://schemas.microsoft.com/office/powerpoint/2010/main" val="1187774059"/>
      </p:ext>
    </p:extLst>
  </p:cSld>
  <p:clrMapOvr>
    <a:masterClrMapping/>
  </p:clrMapOvr>
  <p:extLst>
    <p:ext uri="{DCECCB84-F9BA-43D5-87BE-67443E8EF086}">
      <p15:sldGuideLst xmlns:p15="http://schemas.microsoft.com/office/powerpoint/2012/main">
        <p15:guide id="1" pos="6984" userDrawn="1">
          <p15:clr>
            <a:srgbClr val="F26B43"/>
          </p15:clr>
        </p15:guide>
        <p15:guide id="2" pos="1117"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o indholdsobjekter">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B1D5E1-0C4E-4A74-BE37-26307F7E2821}"/>
              </a:ext>
            </a:extLst>
          </p:cNvPr>
          <p:cNvSpPr>
            <a:spLocks noGrp="1"/>
          </p:cNvSpPr>
          <p:nvPr>
            <p:ph type="title"/>
          </p:nvPr>
        </p:nvSpPr>
        <p:spPr>
          <a:xfrm>
            <a:off x="1774726" y="426127"/>
            <a:ext cx="9312374" cy="972716"/>
          </a:xfrm>
        </p:spPr>
        <p:txBody>
          <a:bodyPr/>
          <a:lstStyle/>
          <a:p>
            <a:r>
              <a:rPr lang="da-DK"/>
              <a:t>Klik for at redigere titeltypografien i masteren</a:t>
            </a:r>
            <a:endParaRPr lang="en-GB" dirty="0"/>
          </a:p>
        </p:txBody>
      </p:sp>
      <p:sp>
        <p:nvSpPr>
          <p:cNvPr id="3" name="Content Placeholder 2"/>
          <p:cNvSpPr>
            <a:spLocks noGrp="1"/>
          </p:cNvSpPr>
          <p:nvPr>
            <p:ph sz="half" idx="1"/>
          </p:nvPr>
        </p:nvSpPr>
        <p:spPr>
          <a:xfrm>
            <a:off x="1774800" y="1706399"/>
            <a:ext cx="4410177"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dirty="0"/>
          </a:p>
        </p:txBody>
      </p:sp>
      <p:sp>
        <p:nvSpPr>
          <p:cNvPr id="4" name="Content Placeholder 3"/>
          <p:cNvSpPr>
            <a:spLocks noGrp="1"/>
          </p:cNvSpPr>
          <p:nvPr>
            <p:ph sz="half" idx="2"/>
          </p:nvPr>
        </p:nvSpPr>
        <p:spPr>
          <a:xfrm>
            <a:off x="6678001" y="1706399"/>
            <a:ext cx="4409100" cy="45468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dirty="0"/>
          </a:p>
        </p:txBody>
      </p:sp>
      <p:sp>
        <p:nvSpPr>
          <p:cNvPr id="7" name="Footer Placeholder 6">
            <a:extLst>
              <a:ext uri="{FF2B5EF4-FFF2-40B4-BE49-F238E27FC236}">
                <a16:creationId xmlns:a16="http://schemas.microsoft.com/office/drawing/2014/main" id="{02499420-B0E8-4C8A-8C00-E21262271ADD}"/>
              </a:ext>
            </a:extLst>
          </p:cNvPr>
          <p:cNvSpPr>
            <a:spLocks noGrp="1"/>
          </p:cNvSpPr>
          <p:nvPr>
            <p:ph type="ftr" sz="quarter" idx="10"/>
          </p:nvPr>
        </p:nvSpPr>
        <p:spPr/>
        <p:txBody>
          <a:bodyPr/>
          <a:lstStyle/>
          <a:p>
            <a:r>
              <a:rPr lang="en-GB"/>
              <a:t>Title</a:t>
            </a:r>
            <a:endParaRPr lang="en-GB" dirty="0"/>
          </a:p>
        </p:txBody>
      </p:sp>
      <p:sp>
        <p:nvSpPr>
          <p:cNvPr id="8" name="Slide Number Placeholder 7">
            <a:extLst>
              <a:ext uri="{FF2B5EF4-FFF2-40B4-BE49-F238E27FC236}">
                <a16:creationId xmlns:a16="http://schemas.microsoft.com/office/drawing/2014/main" id="{E3EE7F0E-E606-41AC-BBBF-B5AECB1112EB}"/>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2" name="Date Placeholder 1">
            <a:extLst>
              <a:ext uri="{FF2B5EF4-FFF2-40B4-BE49-F238E27FC236}">
                <a16:creationId xmlns:a16="http://schemas.microsoft.com/office/drawing/2014/main" id="{B97AE618-5DF3-BE72-53F2-DAFD3742F106}"/>
              </a:ext>
            </a:extLst>
          </p:cNvPr>
          <p:cNvSpPr>
            <a:spLocks noGrp="1"/>
          </p:cNvSpPr>
          <p:nvPr>
            <p:ph type="dt" sz="half" idx="12"/>
          </p:nvPr>
        </p:nvSpPr>
        <p:spPr/>
        <p:txBody>
          <a:bodyPr/>
          <a:lstStyle/>
          <a:p>
            <a:r>
              <a:rPr lang="da-DK"/>
              <a:t>Date</a:t>
            </a:r>
            <a:endParaRPr lang="en-GB" dirty="0"/>
          </a:p>
        </p:txBody>
      </p:sp>
    </p:spTree>
    <p:extLst>
      <p:ext uri="{BB962C8B-B14F-4D97-AF65-F5344CB8AC3E}">
        <p14:creationId xmlns:p14="http://schemas.microsoft.com/office/powerpoint/2010/main" val="2467960683"/>
      </p:ext>
    </p:extLst>
  </p:cSld>
  <p:clrMapOvr>
    <a:masterClrMapping/>
  </p:clrMapOvr>
  <p:extLst>
    <p:ext uri="{DCECCB84-F9BA-43D5-87BE-67443E8EF086}">
      <p15:sldGuideLst xmlns:p15="http://schemas.microsoft.com/office/powerpoint/2012/main">
        <p15:guide id="1" pos="1118">
          <p15:clr>
            <a:srgbClr val="F26B43"/>
          </p15:clr>
        </p15:guide>
        <p15:guide id="2" pos="3896">
          <p15:clr>
            <a:srgbClr val="F26B43"/>
          </p15:clr>
        </p15:guide>
        <p15:guide id="3" pos="4205">
          <p15:clr>
            <a:srgbClr val="F26B43"/>
          </p15:clr>
        </p15:guide>
        <p15:guide id="4" pos="6984">
          <p15:clr>
            <a:srgbClr val="F26B43"/>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nd two pictures">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90A2595F-A737-4D92-946C-EC0BBF885334}"/>
              </a:ext>
            </a:extLst>
          </p:cNvPr>
          <p:cNvSpPr>
            <a:spLocks noGrp="1"/>
          </p:cNvSpPr>
          <p:nvPr>
            <p:ph type="title"/>
          </p:nvPr>
        </p:nvSpPr>
        <p:spPr>
          <a:xfrm>
            <a:off x="1774726" y="426127"/>
            <a:ext cx="6048672" cy="972716"/>
          </a:xfrm>
        </p:spPr>
        <p:txBody>
          <a:bodyPr/>
          <a:lstStyle/>
          <a:p>
            <a:r>
              <a:rPr lang="da-DK" dirty="0"/>
              <a:t>Klik for at redigere titeltypografien i masteren</a:t>
            </a:r>
            <a:endParaRPr lang="en-GB" dirty="0"/>
          </a:p>
        </p:txBody>
      </p:sp>
      <p:sp>
        <p:nvSpPr>
          <p:cNvPr id="3" name="Content Placeholder 2"/>
          <p:cNvSpPr>
            <a:spLocks noGrp="1"/>
          </p:cNvSpPr>
          <p:nvPr>
            <p:ph idx="1"/>
          </p:nvPr>
        </p:nvSpPr>
        <p:spPr>
          <a:xfrm>
            <a:off x="1774726" y="1706328"/>
            <a:ext cx="6048672" cy="4545578"/>
          </a:xfrm>
        </p:spPr>
        <p:txBody>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8331213" y="849734"/>
            <a:ext cx="3859200" cy="25056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8331213" y="3563718"/>
            <a:ext cx="3859200" cy="25056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D2986237-C7E2-4498-82A4-361A340A6504}"/>
              </a:ext>
            </a:extLst>
          </p:cNvPr>
          <p:cNvSpPr>
            <a:spLocks noGrp="1"/>
          </p:cNvSpPr>
          <p:nvPr>
            <p:ph type="ftr" sz="quarter" idx="15"/>
          </p:nvPr>
        </p:nvSpPr>
        <p:spPr/>
        <p:txBody>
          <a:bodyPr/>
          <a:lstStyle/>
          <a:p>
            <a:r>
              <a:rPr lang="en-GB"/>
              <a:t>Title</a:t>
            </a:r>
            <a:endParaRPr lang="en-GB" dirty="0"/>
          </a:p>
        </p:txBody>
      </p:sp>
      <p:sp>
        <p:nvSpPr>
          <p:cNvPr id="6" name="Slide Number Placeholder 5">
            <a:extLst>
              <a:ext uri="{FF2B5EF4-FFF2-40B4-BE49-F238E27FC236}">
                <a16:creationId xmlns:a16="http://schemas.microsoft.com/office/drawing/2014/main" id="{21664EEF-2B63-484E-803A-4FCD66F243A5}"/>
              </a:ext>
            </a:extLst>
          </p:cNvPr>
          <p:cNvSpPr>
            <a:spLocks noGrp="1"/>
          </p:cNvSpPr>
          <p:nvPr>
            <p:ph type="sldNum" sz="quarter" idx="16"/>
          </p:nvPr>
        </p:nvSpPr>
        <p:spPr/>
        <p:txBody>
          <a:bodyPr/>
          <a:lstStyle/>
          <a:p>
            <a:fld id="{103EA872-A674-449B-A120-B97244F8E91D}" type="slidenum">
              <a:rPr lang="en-GB" smtClean="0"/>
              <a:pPr/>
              <a:t>‹#›</a:t>
            </a:fld>
            <a:endParaRPr lang="en-GB" dirty="0"/>
          </a:p>
        </p:txBody>
      </p:sp>
      <p:sp>
        <p:nvSpPr>
          <p:cNvPr id="4" name="Date Placeholder 3">
            <a:extLst>
              <a:ext uri="{FF2B5EF4-FFF2-40B4-BE49-F238E27FC236}">
                <a16:creationId xmlns:a16="http://schemas.microsoft.com/office/drawing/2014/main" id="{4994E6D8-F9C0-3A11-EB7C-B1D8E434A0BD}"/>
              </a:ext>
            </a:extLst>
          </p:cNvPr>
          <p:cNvSpPr>
            <a:spLocks noGrp="1"/>
          </p:cNvSpPr>
          <p:nvPr>
            <p:ph type="dt" sz="half" idx="17"/>
          </p:nvPr>
        </p:nvSpPr>
        <p:spPr/>
        <p:txBody>
          <a:bodyPr/>
          <a:lstStyle/>
          <a:p>
            <a:r>
              <a:rPr lang="da-DK"/>
              <a:t>Date</a:t>
            </a:r>
            <a:endParaRPr lang="en-GB" dirty="0"/>
          </a:p>
        </p:txBody>
      </p:sp>
    </p:spTree>
    <p:extLst>
      <p:ext uri="{BB962C8B-B14F-4D97-AF65-F5344CB8AC3E}">
        <p14:creationId xmlns:p14="http://schemas.microsoft.com/office/powerpoint/2010/main" val="3922670733"/>
      </p:ext>
    </p:extLst>
  </p:cSld>
  <p:clrMapOvr>
    <a:masterClrMapping/>
  </p:clrMapOvr>
  <p:extLst>
    <p:ext uri="{DCECCB84-F9BA-43D5-87BE-67443E8EF086}">
      <p15:sldGuideLst xmlns:p15="http://schemas.microsoft.com/office/powerpoint/2012/main">
        <p15:guide id="1" pos="4927" userDrawn="1">
          <p15:clr>
            <a:srgbClr val="F26B43"/>
          </p15:clr>
        </p15:guide>
        <p15:guide id="2" pos="5247" userDrawn="1">
          <p15:clr>
            <a:srgbClr val="F26B43"/>
          </p15:clr>
        </p15:guide>
        <p15:guide id="3" pos="1117" userDrawn="1">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ictures and text">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2213382-11A1-48CE-B0A0-D8A7D26861FB}"/>
              </a:ext>
            </a:extLst>
          </p:cNvPr>
          <p:cNvSpPr>
            <a:spLocks noGrp="1"/>
          </p:cNvSpPr>
          <p:nvPr>
            <p:ph type="title"/>
          </p:nvPr>
        </p:nvSpPr>
        <p:spPr>
          <a:xfrm>
            <a:off x="4221360" y="426127"/>
            <a:ext cx="6865740" cy="972716"/>
          </a:xfrm>
        </p:spPr>
        <p:txBody>
          <a:bodyPr/>
          <a:lstStyle/>
          <a:p>
            <a:r>
              <a:rPr lang="da-DK" dirty="0"/>
              <a:t>Klik for at redigere titeltypografien i masteren</a:t>
            </a:r>
            <a:endParaRPr lang="en-GB" dirty="0"/>
          </a:p>
        </p:txBody>
      </p:sp>
      <p:sp>
        <p:nvSpPr>
          <p:cNvPr id="3" name="Content Placeholder 2"/>
          <p:cNvSpPr>
            <a:spLocks noGrp="1"/>
          </p:cNvSpPr>
          <p:nvPr>
            <p:ph idx="1"/>
          </p:nvPr>
        </p:nvSpPr>
        <p:spPr>
          <a:xfrm>
            <a:off x="4221360" y="1706328"/>
            <a:ext cx="6865740" cy="4545578"/>
          </a:xfrm>
        </p:spPr>
        <p:txBody>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sp>
        <p:nvSpPr>
          <p:cNvPr id="10" name="Picture Placeholder 9">
            <a:extLst>
              <a:ext uri="{FF2B5EF4-FFF2-40B4-BE49-F238E27FC236}">
                <a16:creationId xmlns:a16="http://schemas.microsoft.com/office/drawing/2014/main" id="{565D29D0-EA4F-4318-8A82-6C2B200A712B}"/>
              </a:ext>
            </a:extLst>
          </p:cNvPr>
          <p:cNvSpPr>
            <a:spLocks noGrp="1"/>
          </p:cNvSpPr>
          <p:nvPr>
            <p:ph type="pic" sz="quarter" idx="13" hasCustomPrompt="1"/>
          </p:nvPr>
        </p:nvSpPr>
        <p:spPr>
          <a:xfrm>
            <a:off x="-1" y="1314523"/>
            <a:ext cx="3708000" cy="2455200"/>
          </a:xfrm>
        </p:spPr>
        <p:txBody>
          <a:bodyPr/>
          <a:lstStyle>
            <a:lvl1pPr marL="0" indent="0" algn="ctr">
              <a:buNone/>
              <a:defRPr sz="1200"/>
            </a:lvl1pPr>
          </a:lstStyle>
          <a:p>
            <a:r>
              <a:rPr lang="en-GB" dirty="0"/>
              <a:t>Click the placeholder and paste image via Skyfish icon</a:t>
            </a:r>
          </a:p>
        </p:txBody>
      </p:sp>
      <p:sp>
        <p:nvSpPr>
          <p:cNvPr id="12" name="Picture Placeholder 11">
            <a:extLst>
              <a:ext uri="{FF2B5EF4-FFF2-40B4-BE49-F238E27FC236}">
                <a16:creationId xmlns:a16="http://schemas.microsoft.com/office/drawing/2014/main" id="{25B8511D-E10E-40C3-82A6-3DCDC97CF6C2}"/>
              </a:ext>
            </a:extLst>
          </p:cNvPr>
          <p:cNvSpPr>
            <a:spLocks noGrp="1"/>
          </p:cNvSpPr>
          <p:nvPr>
            <p:ph type="pic" sz="quarter" idx="14" hasCustomPrompt="1"/>
          </p:nvPr>
        </p:nvSpPr>
        <p:spPr>
          <a:xfrm>
            <a:off x="-1" y="3968153"/>
            <a:ext cx="3708000" cy="2455200"/>
          </a:xfrm>
        </p:spPr>
        <p:txBody>
          <a:bodyPr/>
          <a:lstStyle>
            <a:lvl1pPr marL="0" indent="0" algn="ctr">
              <a:buNone/>
              <a:defRPr sz="1200"/>
            </a:lvl1pPr>
          </a:lstStyle>
          <a:p>
            <a:r>
              <a:rPr lang="en-GB" dirty="0"/>
              <a:t>Click the placeholder and paste image via Skyfish icon</a:t>
            </a:r>
          </a:p>
          <a:p>
            <a:endParaRPr lang="en-GB" dirty="0"/>
          </a:p>
        </p:txBody>
      </p:sp>
      <p:sp>
        <p:nvSpPr>
          <p:cNvPr id="2" name="Footer Placeholder 1">
            <a:extLst>
              <a:ext uri="{FF2B5EF4-FFF2-40B4-BE49-F238E27FC236}">
                <a16:creationId xmlns:a16="http://schemas.microsoft.com/office/drawing/2014/main" id="{AE26B732-1A52-4AA9-89FC-8FC5439E40DC}"/>
              </a:ext>
            </a:extLst>
          </p:cNvPr>
          <p:cNvSpPr>
            <a:spLocks noGrp="1"/>
          </p:cNvSpPr>
          <p:nvPr>
            <p:ph type="ftr" sz="quarter" idx="15"/>
          </p:nvPr>
        </p:nvSpPr>
        <p:spPr/>
        <p:txBody>
          <a:bodyPr/>
          <a:lstStyle/>
          <a:p>
            <a:r>
              <a:rPr lang="en-GB"/>
              <a:t>Title</a:t>
            </a:r>
            <a:endParaRPr lang="en-GB" dirty="0"/>
          </a:p>
        </p:txBody>
      </p:sp>
      <p:sp>
        <p:nvSpPr>
          <p:cNvPr id="6" name="Slide Number Placeholder 5">
            <a:extLst>
              <a:ext uri="{FF2B5EF4-FFF2-40B4-BE49-F238E27FC236}">
                <a16:creationId xmlns:a16="http://schemas.microsoft.com/office/drawing/2014/main" id="{3B25D0DC-E43F-43DA-AA0F-C0C54C8939F7}"/>
              </a:ext>
            </a:extLst>
          </p:cNvPr>
          <p:cNvSpPr>
            <a:spLocks noGrp="1"/>
          </p:cNvSpPr>
          <p:nvPr>
            <p:ph type="sldNum" sz="quarter" idx="16"/>
          </p:nvPr>
        </p:nvSpPr>
        <p:spPr/>
        <p:txBody>
          <a:bodyPr/>
          <a:lstStyle/>
          <a:p>
            <a:fld id="{103EA872-A674-449B-A120-B97244F8E91D}" type="slidenum">
              <a:rPr lang="en-GB" smtClean="0"/>
              <a:pPr/>
              <a:t>‹#›</a:t>
            </a:fld>
            <a:endParaRPr lang="en-GB" dirty="0"/>
          </a:p>
        </p:txBody>
      </p:sp>
      <p:sp>
        <p:nvSpPr>
          <p:cNvPr id="4" name="Date Placeholder 3">
            <a:extLst>
              <a:ext uri="{FF2B5EF4-FFF2-40B4-BE49-F238E27FC236}">
                <a16:creationId xmlns:a16="http://schemas.microsoft.com/office/drawing/2014/main" id="{90385747-730E-BAF6-3320-C979C67D0A54}"/>
              </a:ext>
            </a:extLst>
          </p:cNvPr>
          <p:cNvSpPr>
            <a:spLocks noGrp="1"/>
          </p:cNvSpPr>
          <p:nvPr>
            <p:ph type="dt" sz="half" idx="17"/>
          </p:nvPr>
        </p:nvSpPr>
        <p:spPr/>
        <p:txBody>
          <a:bodyPr/>
          <a:lstStyle/>
          <a:p>
            <a:r>
              <a:rPr lang="da-DK"/>
              <a:t>Date</a:t>
            </a:r>
            <a:endParaRPr lang="en-GB" dirty="0"/>
          </a:p>
        </p:txBody>
      </p:sp>
    </p:spTree>
    <p:extLst>
      <p:ext uri="{BB962C8B-B14F-4D97-AF65-F5344CB8AC3E}">
        <p14:creationId xmlns:p14="http://schemas.microsoft.com/office/powerpoint/2010/main" val="1283562364"/>
      </p:ext>
    </p:extLst>
  </p:cSld>
  <p:clrMapOvr>
    <a:masterClrMapping/>
  </p:clrMapOvr>
  <p:extLst>
    <p:ext uri="{DCECCB84-F9BA-43D5-87BE-67443E8EF086}">
      <p15:sldGuideLst xmlns:p15="http://schemas.microsoft.com/office/powerpoint/2012/main">
        <p15:guide id="1" pos="6984" userDrawn="1">
          <p15:clr>
            <a:srgbClr val="F26B43"/>
          </p15:clr>
        </p15:guide>
        <p15:guide id="2" pos="2660" userDrawn="1">
          <p15:clr>
            <a:srgbClr val="F26B43"/>
          </p15:clr>
        </p15:guide>
        <p15:guide id="3" pos="2335" userDrawn="1">
          <p15:clr>
            <a:srgbClr val="F26B43"/>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53C3-F3F7-4638-96F8-7CF20CB55E0C}"/>
              </a:ext>
            </a:extLst>
          </p:cNvPr>
          <p:cNvSpPr>
            <a:spLocks noGrp="1"/>
          </p:cNvSpPr>
          <p:nvPr>
            <p:ph type="title" hasCustomPrompt="1"/>
          </p:nvPr>
        </p:nvSpPr>
        <p:spPr>
          <a:xfrm>
            <a:off x="247650" y="980727"/>
            <a:ext cx="3740400" cy="418115"/>
          </a:xfrm>
        </p:spPr>
        <p:txBody>
          <a:bodyPr/>
          <a:lstStyle>
            <a:lvl1pPr>
              <a:defRPr sz="2400"/>
            </a:lvl1pPr>
          </a:lstStyle>
          <a:p>
            <a:r>
              <a:rPr lang="en-GB"/>
              <a:t>Click to add title one line</a:t>
            </a:r>
            <a:endParaRPr lang="en-GB" dirty="0"/>
          </a:p>
        </p:txBody>
      </p:sp>
      <p:sp>
        <p:nvSpPr>
          <p:cNvPr id="15" name="Content Placeholder 2">
            <a:extLst>
              <a:ext uri="{FF2B5EF4-FFF2-40B4-BE49-F238E27FC236}">
                <a16:creationId xmlns:a16="http://schemas.microsoft.com/office/drawing/2014/main" id="{CC0DB591-4602-46B3-B1C3-1E64148AB9B7}"/>
              </a:ext>
            </a:extLst>
          </p:cNvPr>
          <p:cNvSpPr>
            <a:spLocks noGrp="1"/>
          </p:cNvSpPr>
          <p:nvPr>
            <p:ph idx="1"/>
          </p:nvPr>
        </p:nvSpPr>
        <p:spPr>
          <a:xfrm>
            <a:off x="247650" y="4407150"/>
            <a:ext cx="3740400" cy="184442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sp>
        <p:nvSpPr>
          <p:cNvPr id="19" name="Text Placeholder 18">
            <a:extLst>
              <a:ext uri="{FF2B5EF4-FFF2-40B4-BE49-F238E27FC236}">
                <a16:creationId xmlns:a16="http://schemas.microsoft.com/office/drawing/2014/main" id="{68416079-1CFC-426F-A6ED-5AB355FC545F}"/>
              </a:ext>
            </a:extLst>
          </p:cNvPr>
          <p:cNvSpPr>
            <a:spLocks noGrp="1"/>
          </p:cNvSpPr>
          <p:nvPr>
            <p:ph type="body" sz="quarter" idx="21" hasCustomPrompt="1"/>
          </p:nvPr>
        </p:nvSpPr>
        <p:spPr>
          <a:xfrm>
            <a:off x="42227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a:t>Click to add title one line</a:t>
            </a:r>
            <a:endParaRPr lang="en-GB" dirty="0"/>
          </a:p>
        </p:txBody>
      </p:sp>
      <p:sp>
        <p:nvSpPr>
          <p:cNvPr id="21" name="Content Placeholder 20">
            <a:extLst>
              <a:ext uri="{FF2B5EF4-FFF2-40B4-BE49-F238E27FC236}">
                <a16:creationId xmlns:a16="http://schemas.microsoft.com/office/drawing/2014/main" id="{D358873C-68BF-4E89-B536-B3248F2B25FE}"/>
              </a:ext>
            </a:extLst>
          </p:cNvPr>
          <p:cNvSpPr>
            <a:spLocks noGrp="1"/>
          </p:cNvSpPr>
          <p:nvPr>
            <p:ph sz="quarter" idx="22"/>
          </p:nvPr>
        </p:nvSpPr>
        <p:spPr>
          <a:xfrm>
            <a:off x="4222750" y="4406899"/>
            <a:ext cx="3740401"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dirty="0"/>
          </a:p>
        </p:txBody>
      </p:sp>
      <p:sp>
        <p:nvSpPr>
          <p:cNvPr id="23" name="Text Placeholder 22">
            <a:extLst>
              <a:ext uri="{FF2B5EF4-FFF2-40B4-BE49-F238E27FC236}">
                <a16:creationId xmlns:a16="http://schemas.microsoft.com/office/drawing/2014/main" id="{69A0E900-1FE2-4CC1-B435-93F3A1189356}"/>
              </a:ext>
            </a:extLst>
          </p:cNvPr>
          <p:cNvSpPr>
            <a:spLocks noGrp="1"/>
          </p:cNvSpPr>
          <p:nvPr>
            <p:ph type="body" sz="quarter" idx="23" hasCustomPrompt="1"/>
          </p:nvPr>
        </p:nvSpPr>
        <p:spPr>
          <a:xfrm>
            <a:off x="8197850" y="979200"/>
            <a:ext cx="3740400" cy="417767"/>
          </a:xfrm>
        </p:spPr>
        <p:txBody>
          <a:bodyPr anchor="b" anchorCtr="0"/>
          <a:lstStyle>
            <a:lvl1pPr marL="0" indent="0">
              <a:buNone/>
              <a:defRPr sz="2400" b="1"/>
            </a:lvl1pPr>
            <a:lvl2pPr marL="0" indent="0">
              <a:buNone/>
              <a:defRPr sz="2400" b="1"/>
            </a:lvl2pPr>
            <a:lvl3pPr marL="0" indent="0">
              <a:buNone/>
              <a:defRPr sz="2400" b="1"/>
            </a:lvl3pPr>
            <a:lvl4pPr marL="0" indent="0">
              <a:buNone/>
              <a:defRPr sz="2400" b="1"/>
            </a:lvl4pPr>
            <a:lvl5pPr marL="0" indent="0">
              <a:buNone/>
              <a:defRPr sz="2400" b="1"/>
            </a:lvl5pPr>
          </a:lstStyle>
          <a:p>
            <a:pPr lvl="0"/>
            <a:r>
              <a:rPr lang="en-GB"/>
              <a:t>Click to add title one line</a:t>
            </a:r>
            <a:endParaRPr lang="en-GB" dirty="0"/>
          </a:p>
        </p:txBody>
      </p:sp>
      <p:sp>
        <p:nvSpPr>
          <p:cNvPr id="25" name="Content Placeholder 24">
            <a:extLst>
              <a:ext uri="{FF2B5EF4-FFF2-40B4-BE49-F238E27FC236}">
                <a16:creationId xmlns:a16="http://schemas.microsoft.com/office/drawing/2014/main" id="{E094886A-F110-4851-B1DA-8DFC40D509F8}"/>
              </a:ext>
            </a:extLst>
          </p:cNvPr>
          <p:cNvSpPr>
            <a:spLocks noGrp="1"/>
          </p:cNvSpPr>
          <p:nvPr>
            <p:ph sz="quarter" idx="24"/>
          </p:nvPr>
        </p:nvSpPr>
        <p:spPr>
          <a:xfrm>
            <a:off x="8197850" y="4406899"/>
            <a:ext cx="3740400" cy="1844675"/>
          </a:xfrm>
        </p:spPr>
        <p:txBody>
          <a:bodyPr/>
          <a:lstStyle>
            <a:lvl1pPr>
              <a:defRPr sz="1200"/>
            </a:lvl1pPr>
            <a:lvl2pPr>
              <a:defRPr sz="1200"/>
            </a:lvl2pPr>
            <a:lvl3pPr>
              <a:defRPr sz="1200"/>
            </a:lvl3pPr>
            <a:lvl4pPr>
              <a:defRPr sz="1200"/>
            </a:lvl4pPr>
            <a:lvl5pPr>
              <a:defRPr sz="1200"/>
            </a:lvl5pPr>
            <a:lvl6pPr>
              <a:defRPr sz="1200"/>
            </a:lvl6pPr>
            <a:lvl7pPr>
              <a:defRPr sz="1200"/>
            </a:lvl7pPr>
            <a:lvl8pPr>
              <a:defRPr sz="1200"/>
            </a:lvl8pPr>
            <a:lvl9pPr>
              <a:defRPr sz="12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dirty="0"/>
          </a:p>
        </p:txBody>
      </p:sp>
      <p:sp>
        <p:nvSpPr>
          <p:cNvPr id="9" name="Picture Placeholder 8">
            <a:extLst>
              <a:ext uri="{FF2B5EF4-FFF2-40B4-BE49-F238E27FC236}">
                <a16:creationId xmlns:a16="http://schemas.microsoft.com/office/drawing/2014/main" id="{91B02311-54A6-4455-B615-BBCA0DA742E4}"/>
              </a:ext>
            </a:extLst>
          </p:cNvPr>
          <p:cNvSpPr>
            <a:spLocks noGrp="1"/>
          </p:cNvSpPr>
          <p:nvPr>
            <p:ph type="pic" sz="quarter" idx="18" hasCustomPrompt="1"/>
          </p:nvPr>
        </p:nvSpPr>
        <p:spPr>
          <a:xfrm>
            <a:off x="247650" y="1546282"/>
            <a:ext cx="3740400" cy="2664000"/>
          </a:xfrm>
        </p:spPr>
        <p:txBody>
          <a:bodyPr/>
          <a:lstStyle>
            <a:lvl1pPr marL="0" indent="0" algn="ctr">
              <a:buNone/>
              <a:defRPr sz="1200"/>
            </a:lvl1pPr>
          </a:lstStyle>
          <a:p>
            <a:r>
              <a:rPr lang="en-GB" dirty="0"/>
              <a:t>Click the placeholder and paste image via Skyfish icon</a:t>
            </a:r>
          </a:p>
        </p:txBody>
      </p:sp>
      <p:sp>
        <p:nvSpPr>
          <p:cNvPr id="13" name="Picture Placeholder 8">
            <a:extLst>
              <a:ext uri="{FF2B5EF4-FFF2-40B4-BE49-F238E27FC236}">
                <a16:creationId xmlns:a16="http://schemas.microsoft.com/office/drawing/2014/main" id="{710A5827-3485-49A0-81F0-FF89EE34B804}"/>
              </a:ext>
            </a:extLst>
          </p:cNvPr>
          <p:cNvSpPr>
            <a:spLocks noGrp="1"/>
          </p:cNvSpPr>
          <p:nvPr>
            <p:ph type="pic" sz="quarter" idx="19" hasCustomPrompt="1"/>
          </p:nvPr>
        </p:nvSpPr>
        <p:spPr>
          <a:xfrm>
            <a:off x="4223149" y="1548581"/>
            <a:ext cx="3740400" cy="2664000"/>
          </a:xfrm>
        </p:spPr>
        <p:txBody>
          <a:bodyPr/>
          <a:lstStyle>
            <a:lvl1pPr marL="0" indent="0" algn="ctr">
              <a:buNone/>
              <a:defRPr sz="1200"/>
            </a:lvl1pPr>
          </a:lstStyle>
          <a:p>
            <a:r>
              <a:rPr lang="en-GB" dirty="0"/>
              <a:t>Click the placeholder and paste image via Skyfish icon</a:t>
            </a:r>
          </a:p>
        </p:txBody>
      </p:sp>
      <p:sp>
        <p:nvSpPr>
          <p:cNvPr id="14" name="Picture Placeholder 8">
            <a:extLst>
              <a:ext uri="{FF2B5EF4-FFF2-40B4-BE49-F238E27FC236}">
                <a16:creationId xmlns:a16="http://schemas.microsoft.com/office/drawing/2014/main" id="{E27B0558-FCB8-4A55-9BA9-182DFF0387F4}"/>
              </a:ext>
            </a:extLst>
          </p:cNvPr>
          <p:cNvSpPr>
            <a:spLocks noGrp="1"/>
          </p:cNvSpPr>
          <p:nvPr>
            <p:ph type="pic" sz="quarter" idx="20" hasCustomPrompt="1"/>
          </p:nvPr>
        </p:nvSpPr>
        <p:spPr>
          <a:xfrm>
            <a:off x="8198648" y="1546282"/>
            <a:ext cx="3740400" cy="2664000"/>
          </a:xfrm>
        </p:spPr>
        <p:txBody>
          <a:bodyPr/>
          <a:lstStyle>
            <a:lvl1pPr marL="0" indent="0" algn="ctr">
              <a:buNone/>
              <a:defRPr sz="1200"/>
            </a:lvl1pPr>
          </a:lstStyle>
          <a:p>
            <a:r>
              <a:rPr lang="en-GB" dirty="0"/>
              <a:t>Click the placeholder and paste image via Skyfish icon</a:t>
            </a:r>
          </a:p>
        </p:txBody>
      </p:sp>
      <p:sp>
        <p:nvSpPr>
          <p:cNvPr id="3" name="Footer Placeholder 2">
            <a:extLst>
              <a:ext uri="{FF2B5EF4-FFF2-40B4-BE49-F238E27FC236}">
                <a16:creationId xmlns:a16="http://schemas.microsoft.com/office/drawing/2014/main" id="{71346B4F-F02C-40EC-9B70-932B18214C6A}"/>
              </a:ext>
            </a:extLst>
          </p:cNvPr>
          <p:cNvSpPr>
            <a:spLocks noGrp="1"/>
          </p:cNvSpPr>
          <p:nvPr>
            <p:ph type="ftr" sz="quarter" idx="16"/>
          </p:nvPr>
        </p:nvSpPr>
        <p:spPr/>
        <p:txBody>
          <a:bodyPr/>
          <a:lstStyle/>
          <a:p>
            <a:r>
              <a:rPr lang="en-GB"/>
              <a:t>Title</a:t>
            </a:r>
            <a:endParaRPr lang="en-GB" dirty="0"/>
          </a:p>
        </p:txBody>
      </p:sp>
      <p:sp>
        <p:nvSpPr>
          <p:cNvPr id="4" name="Slide Number Placeholder 3">
            <a:extLst>
              <a:ext uri="{FF2B5EF4-FFF2-40B4-BE49-F238E27FC236}">
                <a16:creationId xmlns:a16="http://schemas.microsoft.com/office/drawing/2014/main" id="{FE67EB69-BB5A-407E-BF0A-1CB9B24506D8}"/>
              </a:ext>
            </a:extLst>
          </p:cNvPr>
          <p:cNvSpPr>
            <a:spLocks noGrp="1"/>
          </p:cNvSpPr>
          <p:nvPr>
            <p:ph type="sldNum" sz="quarter" idx="17"/>
          </p:nvPr>
        </p:nvSpPr>
        <p:spPr/>
        <p:txBody>
          <a:bodyPr/>
          <a:lstStyle>
            <a:lvl1pPr>
              <a:defRPr>
                <a:solidFill>
                  <a:schemeClr val="bg1"/>
                </a:solidFill>
              </a:defRPr>
            </a:lvl1pPr>
          </a:lstStyle>
          <a:p>
            <a:fld id="{103EA872-A674-449B-A120-B97244F8E91D}" type="slidenum">
              <a:rPr lang="en-GB" smtClean="0"/>
              <a:pPr/>
              <a:t>‹#›</a:t>
            </a:fld>
            <a:endParaRPr lang="en-GB" dirty="0"/>
          </a:p>
        </p:txBody>
      </p:sp>
      <p:sp>
        <p:nvSpPr>
          <p:cNvPr id="5" name="Date Placeholder 4">
            <a:extLst>
              <a:ext uri="{FF2B5EF4-FFF2-40B4-BE49-F238E27FC236}">
                <a16:creationId xmlns:a16="http://schemas.microsoft.com/office/drawing/2014/main" id="{85051F58-49D5-1E8F-27C2-0AAC7F1EA188}"/>
              </a:ext>
            </a:extLst>
          </p:cNvPr>
          <p:cNvSpPr>
            <a:spLocks noGrp="1"/>
          </p:cNvSpPr>
          <p:nvPr>
            <p:ph type="dt" sz="half" idx="25"/>
          </p:nvPr>
        </p:nvSpPr>
        <p:spPr/>
        <p:txBody>
          <a:bodyPr/>
          <a:lstStyle/>
          <a:p>
            <a:r>
              <a:rPr lang="da-DK"/>
              <a:t>Date</a:t>
            </a:r>
            <a:endParaRPr lang="en-GB" dirty="0"/>
          </a:p>
        </p:txBody>
      </p:sp>
    </p:spTree>
    <p:extLst>
      <p:ext uri="{BB962C8B-B14F-4D97-AF65-F5344CB8AC3E}">
        <p14:creationId xmlns:p14="http://schemas.microsoft.com/office/powerpoint/2010/main" val="18863740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56">
          <p15:clr>
            <a:srgbClr val="F26B43"/>
          </p15:clr>
        </p15:guide>
        <p15:guide id="2" pos="7522" userDrawn="1">
          <p15:clr>
            <a:srgbClr val="F26B43"/>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7DEAA-3B7B-49C7-8C28-3F21F36A93D7}"/>
              </a:ext>
            </a:extLst>
          </p:cNvPr>
          <p:cNvSpPr>
            <a:spLocks noGrp="1"/>
          </p:cNvSpPr>
          <p:nvPr>
            <p:ph type="title"/>
          </p:nvPr>
        </p:nvSpPr>
        <p:spPr/>
        <p:txBody>
          <a:bodyPr/>
          <a:lstStyle/>
          <a:p>
            <a:r>
              <a:rPr lang="da-DK" dirty="0"/>
              <a:t>Klik for at redigere titeltypografien i masteren</a:t>
            </a:r>
            <a:endParaRPr lang="en-GB" dirty="0"/>
          </a:p>
        </p:txBody>
      </p:sp>
      <p:sp>
        <p:nvSpPr>
          <p:cNvPr id="2" name="Footer Placeholder 1">
            <a:extLst>
              <a:ext uri="{FF2B5EF4-FFF2-40B4-BE49-F238E27FC236}">
                <a16:creationId xmlns:a16="http://schemas.microsoft.com/office/drawing/2014/main" id="{51F74546-9D06-4CF7-806D-E04B043BF5A5}"/>
              </a:ext>
            </a:extLst>
          </p:cNvPr>
          <p:cNvSpPr>
            <a:spLocks noGrp="1"/>
          </p:cNvSpPr>
          <p:nvPr>
            <p:ph type="ftr" sz="quarter" idx="10"/>
          </p:nvPr>
        </p:nvSpPr>
        <p:spPr/>
        <p:txBody>
          <a:bodyPr/>
          <a:lstStyle/>
          <a:p>
            <a:r>
              <a:rPr lang="en-GB"/>
              <a:t>Title</a:t>
            </a:r>
            <a:endParaRPr lang="en-GB" dirty="0"/>
          </a:p>
        </p:txBody>
      </p:sp>
      <p:sp>
        <p:nvSpPr>
          <p:cNvPr id="6" name="Slide Number Placeholder 5">
            <a:extLst>
              <a:ext uri="{FF2B5EF4-FFF2-40B4-BE49-F238E27FC236}">
                <a16:creationId xmlns:a16="http://schemas.microsoft.com/office/drawing/2014/main" id="{42F53AB3-8AAF-469F-AD3F-AE5E1A39D7C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3" name="Date Placeholder 2">
            <a:extLst>
              <a:ext uri="{FF2B5EF4-FFF2-40B4-BE49-F238E27FC236}">
                <a16:creationId xmlns:a16="http://schemas.microsoft.com/office/drawing/2014/main" id="{0910D2DD-E74A-5BAD-455C-B26ACCDEE62C}"/>
              </a:ext>
            </a:extLst>
          </p:cNvPr>
          <p:cNvSpPr>
            <a:spLocks noGrp="1"/>
          </p:cNvSpPr>
          <p:nvPr>
            <p:ph type="dt" sz="half" idx="12"/>
          </p:nvPr>
        </p:nvSpPr>
        <p:spPr/>
        <p:txBody>
          <a:bodyPr/>
          <a:lstStyle/>
          <a:p>
            <a:r>
              <a:rPr lang="da-DK"/>
              <a:t>Date</a:t>
            </a:r>
            <a:endParaRPr lang="en-GB" dirty="0"/>
          </a:p>
        </p:txBody>
      </p:sp>
    </p:spTree>
    <p:extLst>
      <p:ext uri="{BB962C8B-B14F-4D97-AF65-F5344CB8AC3E}">
        <p14:creationId xmlns:p14="http://schemas.microsoft.com/office/powerpoint/2010/main" val="120845512"/>
      </p:ext>
    </p:extLst>
  </p:cSld>
  <p:clrMapOvr>
    <a:masterClrMapping/>
  </p:clrMapOvr>
  <p:extLst>
    <p:ext uri="{DCECCB84-F9BA-43D5-87BE-67443E8EF086}">
      <p15:sldGuideLst xmlns:p15="http://schemas.microsoft.com/office/powerpoint/2012/main">
        <p15:guide id="1" pos="1117" userDrawn="1">
          <p15:clr>
            <a:srgbClr val="F26B43"/>
          </p15:clr>
        </p15:guide>
        <p15:guide id="2" pos="6984" userDrawn="1">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ogo og footers">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AE75ABF-082F-4A38-B952-09157E37A81A}"/>
              </a:ext>
            </a:extLst>
          </p:cNvPr>
          <p:cNvSpPr>
            <a:spLocks noGrp="1"/>
          </p:cNvSpPr>
          <p:nvPr>
            <p:ph type="ftr" sz="quarter" idx="10"/>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D0A39F3A-7714-4FD6-9132-D60FFA220D98}"/>
              </a:ext>
            </a:extLst>
          </p:cNvPr>
          <p:cNvSpPr>
            <a:spLocks noGrp="1"/>
          </p:cNvSpPr>
          <p:nvPr>
            <p:ph type="sldNum" sz="quarter" idx="11"/>
          </p:nvPr>
        </p:nvSpPr>
        <p:spPr/>
        <p:txBody>
          <a:bodyPr/>
          <a:lstStyle/>
          <a:p>
            <a:fld id="{103EA872-A674-449B-A120-B97244F8E91D}" type="slidenum">
              <a:rPr lang="en-GB" smtClean="0"/>
              <a:pPr/>
              <a:t>‹#›</a:t>
            </a:fld>
            <a:endParaRPr lang="en-GB" dirty="0"/>
          </a:p>
        </p:txBody>
      </p:sp>
      <p:sp>
        <p:nvSpPr>
          <p:cNvPr id="2" name="Date Placeholder 1">
            <a:extLst>
              <a:ext uri="{FF2B5EF4-FFF2-40B4-BE49-F238E27FC236}">
                <a16:creationId xmlns:a16="http://schemas.microsoft.com/office/drawing/2014/main" id="{5C498395-BE26-1678-62DF-F2F3CFF022A4}"/>
              </a:ext>
            </a:extLst>
          </p:cNvPr>
          <p:cNvSpPr>
            <a:spLocks noGrp="1"/>
          </p:cNvSpPr>
          <p:nvPr>
            <p:ph type="dt" sz="half" idx="12"/>
          </p:nvPr>
        </p:nvSpPr>
        <p:spPr/>
        <p:txBody>
          <a:bodyPr/>
          <a:lstStyle/>
          <a:p>
            <a:r>
              <a:rPr lang="da-DK"/>
              <a:t>Date</a:t>
            </a:r>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Bottom bar">
            <a:extLst>
              <a:ext uri="{FF2B5EF4-FFF2-40B4-BE49-F238E27FC236}">
                <a16:creationId xmlns:a16="http://schemas.microsoft.com/office/drawing/2014/main" id="{FFFFD011-0D94-46EE-B45C-787FE82C3B5E}"/>
              </a:ext>
            </a:extLst>
          </p:cNvPr>
          <p:cNvSpPr/>
          <p:nvPr userDrawn="1"/>
        </p:nvSpPr>
        <p:spPr bwMode="auto">
          <a:xfrm>
            <a:off x="0" y="6541200"/>
            <a:ext cx="12193200" cy="316800"/>
          </a:xfrm>
          <a:prstGeom prst="rect">
            <a:avLst/>
          </a:prstGeom>
          <a:solidFill>
            <a:schemeClr val="accent2"/>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19" name="Logo color">
            <a:extLst>
              <a:ext uri="{FF2B5EF4-FFF2-40B4-BE49-F238E27FC236}">
                <a16:creationId xmlns:a16="http://schemas.microsoft.com/office/drawing/2014/main" id="{ADC92552-7939-46C1-AAFE-B97F51EBFFE9}"/>
              </a:ext>
            </a:extLst>
          </p:cNvPr>
          <p:cNvSpPr>
            <a:spLocks noChangeAspect="1"/>
          </p:cNvSpPr>
          <p:nvPr userDrawn="1">
            <p:custDataLst>
              <p:tags r:id="rId13"/>
            </p:custDataLst>
          </p:nvPr>
        </p:nvSpPr>
        <p:spPr bwMode="auto">
          <a:xfrm>
            <a:off x="252000" y="252000"/>
            <a:ext cx="419611" cy="612000"/>
          </a:xfrm>
          <a:custGeom>
            <a:avLst/>
            <a:gdLst>
              <a:gd name="connsiteX0" fmla="*/ 1050029 w 4933949"/>
              <a:gd name="connsiteY0" fmla="*/ 6094413 h 7196138"/>
              <a:gd name="connsiteX1" fmla="*/ 3883920 w 4933949"/>
              <a:gd name="connsiteY1" fmla="*/ 6094413 h 7196138"/>
              <a:gd name="connsiteX2" fmla="*/ 4933949 w 4933949"/>
              <a:gd name="connsiteY2" fmla="*/ 6645934 h 7196138"/>
              <a:gd name="connsiteX3" fmla="*/ 3883920 w 4933949"/>
              <a:gd name="connsiteY3" fmla="*/ 7196138 h 7196138"/>
              <a:gd name="connsiteX4" fmla="*/ 1050029 w 4933949"/>
              <a:gd name="connsiteY4" fmla="*/ 7196138 h 7196138"/>
              <a:gd name="connsiteX5" fmla="*/ 0 w 4933949"/>
              <a:gd name="connsiteY5" fmla="*/ 6645934 h 7196138"/>
              <a:gd name="connsiteX6" fmla="*/ 1050029 w 4933949"/>
              <a:gd name="connsiteY6" fmla="*/ 6094413 h 7196138"/>
              <a:gd name="connsiteX7" fmla="*/ 1050029 w 4933949"/>
              <a:gd name="connsiteY7" fmla="*/ 4730750 h 7196138"/>
              <a:gd name="connsiteX8" fmla="*/ 3883920 w 4933949"/>
              <a:gd name="connsiteY8" fmla="*/ 4730750 h 7196138"/>
              <a:gd name="connsiteX9" fmla="*/ 4933949 w 4933949"/>
              <a:gd name="connsiteY9" fmla="*/ 5283066 h 7196138"/>
              <a:gd name="connsiteX10" fmla="*/ 3883920 w 4933949"/>
              <a:gd name="connsiteY10" fmla="*/ 5834063 h 7196138"/>
              <a:gd name="connsiteX11" fmla="*/ 1050029 w 4933949"/>
              <a:gd name="connsiteY11" fmla="*/ 5834063 h 7196138"/>
              <a:gd name="connsiteX12" fmla="*/ 0 w 4933949"/>
              <a:gd name="connsiteY12" fmla="*/ 5283066 h 7196138"/>
              <a:gd name="connsiteX13" fmla="*/ 1050029 w 4933949"/>
              <a:gd name="connsiteY13" fmla="*/ 4730750 h 7196138"/>
              <a:gd name="connsiteX14" fmla="*/ 1050029 w 4933949"/>
              <a:gd name="connsiteY14" fmla="*/ 3368675 h 7196138"/>
              <a:gd name="connsiteX15" fmla="*/ 3883920 w 4933949"/>
              <a:gd name="connsiteY15" fmla="*/ 3368675 h 7196138"/>
              <a:gd name="connsiteX16" fmla="*/ 4933949 w 4933949"/>
              <a:gd name="connsiteY16" fmla="*/ 3920991 h 7196138"/>
              <a:gd name="connsiteX17" fmla="*/ 3883920 w 4933949"/>
              <a:gd name="connsiteY17" fmla="*/ 4471988 h 7196138"/>
              <a:gd name="connsiteX18" fmla="*/ 1050029 w 4933949"/>
              <a:gd name="connsiteY18" fmla="*/ 4471988 h 7196138"/>
              <a:gd name="connsiteX19" fmla="*/ 0 w 4933949"/>
              <a:gd name="connsiteY19" fmla="*/ 3920991 h 7196138"/>
              <a:gd name="connsiteX20" fmla="*/ 1050029 w 4933949"/>
              <a:gd name="connsiteY20" fmla="*/ 3368675 h 7196138"/>
              <a:gd name="connsiteX21" fmla="*/ 678543 w 4933949"/>
              <a:gd name="connsiteY21" fmla="*/ 305710 h 7196138"/>
              <a:gd name="connsiteX22" fmla="*/ 678543 w 4933949"/>
              <a:gd name="connsiteY22" fmla="*/ 2307316 h 7196138"/>
              <a:gd name="connsiteX23" fmla="*/ 909109 w 4933949"/>
              <a:gd name="connsiteY23" fmla="*/ 2307316 h 7196138"/>
              <a:gd name="connsiteX24" fmla="*/ 1119911 w 4933949"/>
              <a:gd name="connsiteY24" fmla="*/ 2234842 h 7196138"/>
              <a:gd name="connsiteX25" fmla="*/ 1198962 w 4933949"/>
              <a:gd name="connsiteY25" fmla="*/ 1615517 h 7196138"/>
              <a:gd name="connsiteX26" fmla="*/ 1198962 w 4933949"/>
              <a:gd name="connsiteY26" fmla="*/ 996191 h 7196138"/>
              <a:gd name="connsiteX27" fmla="*/ 1119911 w 4933949"/>
              <a:gd name="connsiteY27" fmla="*/ 378184 h 7196138"/>
              <a:gd name="connsiteX28" fmla="*/ 909109 w 4933949"/>
              <a:gd name="connsiteY28" fmla="*/ 305710 h 7196138"/>
              <a:gd name="connsiteX29" fmla="*/ 678543 w 4933949"/>
              <a:gd name="connsiteY29" fmla="*/ 305710 h 7196138"/>
              <a:gd name="connsiteX30" fmla="*/ 1842869 w 4933949"/>
              <a:gd name="connsiteY30" fmla="*/ 0 h 7196138"/>
              <a:gd name="connsiteX31" fmla="*/ 3073618 w 4933949"/>
              <a:gd name="connsiteY31" fmla="*/ 0 h 7196138"/>
              <a:gd name="connsiteX32" fmla="*/ 3114467 w 4933949"/>
              <a:gd name="connsiteY32" fmla="*/ 14495 h 7196138"/>
              <a:gd name="connsiteX33" fmla="*/ 3128962 w 4933949"/>
              <a:gd name="connsiteY33" fmla="*/ 54027 h 7196138"/>
              <a:gd name="connsiteX34" fmla="*/ 3128962 w 4933949"/>
              <a:gd name="connsiteY34" fmla="*/ 275402 h 7196138"/>
              <a:gd name="connsiteX35" fmla="*/ 3114467 w 4933949"/>
              <a:gd name="connsiteY35" fmla="*/ 314934 h 7196138"/>
              <a:gd name="connsiteX36" fmla="*/ 3073618 w 4933949"/>
              <a:gd name="connsiteY36" fmla="*/ 329429 h 7196138"/>
              <a:gd name="connsiteX37" fmla="*/ 2679620 w 4933949"/>
              <a:gd name="connsiteY37" fmla="*/ 329429 h 7196138"/>
              <a:gd name="connsiteX38" fmla="*/ 2679620 w 4933949"/>
              <a:gd name="connsiteY38" fmla="*/ 2558999 h 7196138"/>
              <a:gd name="connsiteX39" fmla="*/ 2665125 w 4933949"/>
              <a:gd name="connsiteY39" fmla="*/ 2598530 h 7196138"/>
              <a:gd name="connsiteX40" fmla="*/ 2625594 w 4933949"/>
              <a:gd name="connsiteY40" fmla="*/ 2613025 h 7196138"/>
              <a:gd name="connsiteX41" fmla="*/ 2290893 w 4933949"/>
              <a:gd name="connsiteY41" fmla="*/ 2613025 h 7196138"/>
              <a:gd name="connsiteX42" fmla="*/ 2250044 w 4933949"/>
              <a:gd name="connsiteY42" fmla="*/ 2598530 h 7196138"/>
              <a:gd name="connsiteX43" fmla="*/ 2235549 w 4933949"/>
              <a:gd name="connsiteY43" fmla="*/ 2558999 h 7196138"/>
              <a:gd name="connsiteX44" fmla="*/ 2235549 w 4933949"/>
              <a:gd name="connsiteY44" fmla="*/ 329429 h 7196138"/>
              <a:gd name="connsiteX45" fmla="*/ 1842869 w 4933949"/>
              <a:gd name="connsiteY45" fmla="*/ 329429 h 7196138"/>
              <a:gd name="connsiteX46" fmla="*/ 1802020 w 4933949"/>
              <a:gd name="connsiteY46" fmla="*/ 314934 h 7196138"/>
              <a:gd name="connsiteX47" fmla="*/ 1787525 w 4933949"/>
              <a:gd name="connsiteY47" fmla="*/ 275402 h 7196138"/>
              <a:gd name="connsiteX48" fmla="*/ 1787525 w 4933949"/>
              <a:gd name="connsiteY48" fmla="*/ 54027 h 7196138"/>
              <a:gd name="connsiteX49" fmla="*/ 1802020 w 4933949"/>
              <a:gd name="connsiteY49" fmla="*/ 14495 h 7196138"/>
              <a:gd name="connsiteX50" fmla="*/ 1842869 w 4933949"/>
              <a:gd name="connsiteY50" fmla="*/ 0 h 7196138"/>
              <a:gd name="connsiteX51" fmla="*/ 317544 w 4933949"/>
              <a:gd name="connsiteY51" fmla="*/ 0 h 7196138"/>
              <a:gd name="connsiteX52" fmla="*/ 972349 w 4933949"/>
              <a:gd name="connsiteY52" fmla="*/ 0 h 7196138"/>
              <a:gd name="connsiteX53" fmla="*/ 1476958 w 4933949"/>
              <a:gd name="connsiteY53" fmla="*/ 179209 h 7196138"/>
              <a:gd name="connsiteX54" fmla="*/ 1619250 w 4933949"/>
              <a:gd name="connsiteY54" fmla="*/ 1025181 h 7196138"/>
              <a:gd name="connsiteX55" fmla="*/ 1619250 w 4933949"/>
              <a:gd name="connsiteY55" fmla="*/ 1587845 h 7196138"/>
              <a:gd name="connsiteX56" fmla="*/ 1476958 w 4933949"/>
              <a:gd name="connsiteY56" fmla="*/ 2433816 h 7196138"/>
              <a:gd name="connsiteX57" fmla="*/ 972349 w 4933949"/>
              <a:gd name="connsiteY57" fmla="*/ 2613025 h 7196138"/>
              <a:gd name="connsiteX58" fmla="*/ 317544 w 4933949"/>
              <a:gd name="connsiteY58" fmla="*/ 2613025 h 7196138"/>
              <a:gd name="connsiteX59" fmla="*/ 278018 w 4933949"/>
              <a:gd name="connsiteY59" fmla="*/ 2598530 h 7196138"/>
              <a:gd name="connsiteX60" fmla="*/ 263525 w 4933949"/>
              <a:gd name="connsiteY60" fmla="*/ 2558999 h 7196138"/>
              <a:gd name="connsiteX61" fmla="*/ 263525 w 4933949"/>
              <a:gd name="connsiteY61" fmla="*/ 54027 h 7196138"/>
              <a:gd name="connsiteX62" fmla="*/ 278018 w 4933949"/>
              <a:gd name="connsiteY62" fmla="*/ 14495 h 7196138"/>
              <a:gd name="connsiteX63" fmla="*/ 317544 w 4933949"/>
              <a:gd name="connsiteY63" fmla="*/ 0 h 7196138"/>
              <a:gd name="connsiteX64" fmla="*/ 3359213 w 4933949"/>
              <a:gd name="connsiteY64" fmla="*/ 0 h 7196138"/>
              <a:gd name="connsiteX65" fmla="*/ 3664991 w 4933949"/>
              <a:gd name="connsiteY65" fmla="*/ 0 h 7196138"/>
              <a:gd name="connsiteX66" fmla="*/ 3705850 w 4933949"/>
              <a:gd name="connsiteY66" fmla="*/ 14497 h 7196138"/>
              <a:gd name="connsiteX67" fmla="*/ 3720348 w 4933949"/>
              <a:gd name="connsiteY67" fmla="*/ 54035 h 7196138"/>
              <a:gd name="connsiteX68" fmla="*/ 3720348 w 4933949"/>
              <a:gd name="connsiteY68" fmla="*/ 1903062 h 7196138"/>
              <a:gd name="connsiteX69" fmla="*/ 3798111 w 4933949"/>
              <a:gd name="connsiteY69" fmla="*/ 2279984 h 7196138"/>
              <a:gd name="connsiteX70" fmla="*/ 3976042 w 4933949"/>
              <a:gd name="connsiteY70" fmla="*/ 2349833 h 7196138"/>
              <a:gd name="connsiteX71" fmla="*/ 4163200 w 4933949"/>
              <a:gd name="connsiteY71" fmla="*/ 2279984 h 7196138"/>
              <a:gd name="connsiteX72" fmla="*/ 4240963 w 4933949"/>
              <a:gd name="connsiteY72" fmla="*/ 1903062 h 7196138"/>
              <a:gd name="connsiteX73" fmla="*/ 4240963 w 4933949"/>
              <a:gd name="connsiteY73" fmla="*/ 54035 h 7196138"/>
              <a:gd name="connsiteX74" fmla="*/ 4255461 w 4933949"/>
              <a:gd name="connsiteY74" fmla="*/ 14497 h 7196138"/>
              <a:gd name="connsiteX75" fmla="*/ 4295001 w 4933949"/>
              <a:gd name="connsiteY75" fmla="*/ 0 h 7196138"/>
              <a:gd name="connsiteX76" fmla="*/ 4602098 w 4933949"/>
              <a:gd name="connsiteY76" fmla="*/ 0 h 7196138"/>
              <a:gd name="connsiteX77" fmla="*/ 4641638 w 4933949"/>
              <a:gd name="connsiteY77" fmla="*/ 14497 h 7196138"/>
              <a:gd name="connsiteX78" fmla="*/ 4656136 w 4933949"/>
              <a:gd name="connsiteY78" fmla="*/ 54035 h 7196138"/>
              <a:gd name="connsiteX79" fmla="*/ 4656136 w 4933949"/>
              <a:gd name="connsiteY79" fmla="*/ 1904380 h 7196138"/>
              <a:gd name="connsiteX80" fmla="*/ 4507201 w 4933949"/>
              <a:gd name="connsiteY80" fmla="*/ 2459220 h 7196138"/>
              <a:gd name="connsiteX81" fmla="*/ 3981314 w 4933949"/>
              <a:gd name="connsiteY81" fmla="*/ 2646363 h 7196138"/>
              <a:gd name="connsiteX82" fmla="*/ 3447519 w 4933949"/>
              <a:gd name="connsiteY82" fmla="*/ 2459220 h 7196138"/>
              <a:gd name="connsiteX83" fmla="*/ 3305174 w 4933949"/>
              <a:gd name="connsiteY83" fmla="*/ 1904380 h 7196138"/>
              <a:gd name="connsiteX84" fmla="*/ 3305174 w 4933949"/>
              <a:gd name="connsiteY84" fmla="*/ 54035 h 7196138"/>
              <a:gd name="connsiteX85" fmla="*/ 3318354 w 4933949"/>
              <a:gd name="connsiteY85" fmla="*/ 14497 h 7196138"/>
              <a:gd name="connsiteX86" fmla="*/ 3359213 w 4933949"/>
              <a:gd name="connsiteY86" fmla="*/ 0 h 719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4933949" h="7196138">
                <a:moveTo>
                  <a:pt x="1050029" y="6094413"/>
                </a:moveTo>
                <a:cubicBezTo>
                  <a:pt x="2409664" y="6623557"/>
                  <a:pt x="2524285" y="6623557"/>
                  <a:pt x="3883920" y="6094413"/>
                </a:cubicBezTo>
                <a:cubicBezTo>
                  <a:pt x="3883920" y="6094413"/>
                  <a:pt x="3883920" y="6094413"/>
                  <a:pt x="4933949" y="6645934"/>
                </a:cubicBezTo>
                <a:cubicBezTo>
                  <a:pt x="4933949" y="6645934"/>
                  <a:pt x="4933949" y="6645934"/>
                  <a:pt x="3883920" y="7196138"/>
                </a:cubicBezTo>
                <a:cubicBezTo>
                  <a:pt x="2524285" y="6668311"/>
                  <a:pt x="2409664" y="6668311"/>
                  <a:pt x="1050029" y="7196138"/>
                </a:cubicBezTo>
                <a:cubicBezTo>
                  <a:pt x="1050029" y="7196138"/>
                  <a:pt x="1050029" y="7196138"/>
                  <a:pt x="0" y="6645934"/>
                </a:cubicBezTo>
                <a:cubicBezTo>
                  <a:pt x="0" y="6645934"/>
                  <a:pt x="0" y="6645934"/>
                  <a:pt x="1050029" y="6094413"/>
                </a:cubicBezTo>
                <a:close/>
                <a:moveTo>
                  <a:pt x="1050029" y="4730750"/>
                </a:moveTo>
                <a:cubicBezTo>
                  <a:pt x="2409664" y="5260657"/>
                  <a:pt x="2524285" y="5260657"/>
                  <a:pt x="3883920" y="4730750"/>
                </a:cubicBezTo>
                <a:cubicBezTo>
                  <a:pt x="3883920" y="4730750"/>
                  <a:pt x="3883920" y="4730750"/>
                  <a:pt x="4933949" y="5283066"/>
                </a:cubicBezTo>
                <a:cubicBezTo>
                  <a:pt x="4933949" y="5283066"/>
                  <a:pt x="4933949" y="5283066"/>
                  <a:pt x="3883920" y="5834063"/>
                </a:cubicBezTo>
                <a:cubicBezTo>
                  <a:pt x="2524285" y="5305475"/>
                  <a:pt x="2409664" y="5305475"/>
                  <a:pt x="1050029" y="5834063"/>
                </a:cubicBezTo>
                <a:cubicBezTo>
                  <a:pt x="1050029" y="5834063"/>
                  <a:pt x="1050029" y="5834063"/>
                  <a:pt x="0" y="5283066"/>
                </a:cubicBezTo>
                <a:cubicBezTo>
                  <a:pt x="0" y="5283066"/>
                  <a:pt x="0" y="5283066"/>
                  <a:pt x="1050029" y="4730750"/>
                </a:cubicBezTo>
                <a:close/>
                <a:moveTo>
                  <a:pt x="1050029" y="3368675"/>
                </a:moveTo>
                <a:cubicBezTo>
                  <a:pt x="2409664" y="3898582"/>
                  <a:pt x="2524285" y="3898582"/>
                  <a:pt x="3883920" y="3368675"/>
                </a:cubicBezTo>
                <a:cubicBezTo>
                  <a:pt x="3883920" y="3368675"/>
                  <a:pt x="3883920" y="3368675"/>
                  <a:pt x="4933949" y="3920991"/>
                </a:cubicBezTo>
                <a:cubicBezTo>
                  <a:pt x="4933949" y="3920991"/>
                  <a:pt x="4933949" y="3920991"/>
                  <a:pt x="3883920" y="4471988"/>
                </a:cubicBezTo>
                <a:cubicBezTo>
                  <a:pt x="2524285" y="3943400"/>
                  <a:pt x="2409664" y="3943400"/>
                  <a:pt x="1050029" y="4471988"/>
                </a:cubicBezTo>
                <a:cubicBezTo>
                  <a:pt x="1050029" y="4471988"/>
                  <a:pt x="1050029" y="4471988"/>
                  <a:pt x="0" y="3920991"/>
                </a:cubicBezTo>
                <a:cubicBezTo>
                  <a:pt x="0" y="3920991"/>
                  <a:pt x="0" y="3920991"/>
                  <a:pt x="1050029" y="3368675"/>
                </a:cubicBezTo>
                <a:close/>
                <a:moveTo>
                  <a:pt x="678543" y="305710"/>
                </a:moveTo>
                <a:lnTo>
                  <a:pt x="678543" y="2307316"/>
                </a:lnTo>
                <a:cubicBezTo>
                  <a:pt x="678543" y="2307316"/>
                  <a:pt x="678543" y="2307316"/>
                  <a:pt x="909109" y="2307316"/>
                </a:cubicBezTo>
                <a:cubicBezTo>
                  <a:pt x="1011875" y="2307316"/>
                  <a:pt x="1072481" y="2291503"/>
                  <a:pt x="1119911" y="2234842"/>
                </a:cubicBezTo>
                <a:cubicBezTo>
                  <a:pt x="1192375" y="2147873"/>
                  <a:pt x="1198962" y="1971299"/>
                  <a:pt x="1198962" y="1615517"/>
                </a:cubicBezTo>
                <a:cubicBezTo>
                  <a:pt x="1198962" y="1615517"/>
                  <a:pt x="1198962" y="1615517"/>
                  <a:pt x="1198962" y="996191"/>
                </a:cubicBezTo>
                <a:cubicBezTo>
                  <a:pt x="1198962" y="641727"/>
                  <a:pt x="1192375" y="465153"/>
                  <a:pt x="1119911" y="378184"/>
                </a:cubicBezTo>
                <a:cubicBezTo>
                  <a:pt x="1072481" y="321522"/>
                  <a:pt x="1011875" y="305710"/>
                  <a:pt x="909109" y="305710"/>
                </a:cubicBezTo>
                <a:cubicBezTo>
                  <a:pt x="909109" y="305710"/>
                  <a:pt x="909109" y="305710"/>
                  <a:pt x="678543" y="305710"/>
                </a:cubicBezTo>
                <a:close/>
                <a:moveTo>
                  <a:pt x="1842869" y="0"/>
                </a:moveTo>
                <a:cubicBezTo>
                  <a:pt x="1842869" y="0"/>
                  <a:pt x="1842869" y="0"/>
                  <a:pt x="3073618" y="0"/>
                </a:cubicBezTo>
                <a:cubicBezTo>
                  <a:pt x="3093384" y="0"/>
                  <a:pt x="3105243" y="5271"/>
                  <a:pt x="3114467" y="14495"/>
                </a:cubicBezTo>
                <a:cubicBezTo>
                  <a:pt x="3122374" y="22401"/>
                  <a:pt x="3128962" y="34261"/>
                  <a:pt x="3128962" y="54027"/>
                </a:cubicBezTo>
                <a:cubicBezTo>
                  <a:pt x="3128962" y="54027"/>
                  <a:pt x="3128962" y="54027"/>
                  <a:pt x="3128962" y="275402"/>
                </a:cubicBezTo>
                <a:cubicBezTo>
                  <a:pt x="3128962" y="295168"/>
                  <a:pt x="3122374" y="307028"/>
                  <a:pt x="3114467" y="314934"/>
                </a:cubicBezTo>
                <a:cubicBezTo>
                  <a:pt x="3105243" y="324158"/>
                  <a:pt x="3093384" y="329429"/>
                  <a:pt x="3073618" y="329429"/>
                </a:cubicBezTo>
                <a:cubicBezTo>
                  <a:pt x="3073618" y="329429"/>
                  <a:pt x="3073618" y="329429"/>
                  <a:pt x="2679620" y="329429"/>
                </a:cubicBezTo>
                <a:cubicBezTo>
                  <a:pt x="2679620" y="329429"/>
                  <a:pt x="2679620" y="329429"/>
                  <a:pt x="2679620" y="2558999"/>
                </a:cubicBezTo>
                <a:cubicBezTo>
                  <a:pt x="2679620" y="2578765"/>
                  <a:pt x="2674349" y="2590624"/>
                  <a:pt x="2665125" y="2598530"/>
                </a:cubicBezTo>
                <a:cubicBezTo>
                  <a:pt x="2657219" y="2607755"/>
                  <a:pt x="2645360" y="2613025"/>
                  <a:pt x="2625594" y="2613025"/>
                </a:cubicBezTo>
                <a:cubicBezTo>
                  <a:pt x="2625594" y="2613025"/>
                  <a:pt x="2625594" y="2613025"/>
                  <a:pt x="2290893" y="2613025"/>
                </a:cubicBezTo>
                <a:cubicBezTo>
                  <a:pt x="2271128" y="2613025"/>
                  <a:pt x="2259268" y="2607755"/>
                  <a:pt x="2250044" y="2598530"/>
                </a:cubicBezTo>
                <a:cubicBezTo>
                  <a:pt x="2240820" y="2590624"/>
                  <a:pt x="2235549" y="2578765"/>
                  <a:pt x="2235549" y="2558999"/>
                </a:cubicBezTo>
                <a:cubicBezTo>
                  <a:pt x="2235549" y="2558999"/>
                  <a:pt x="2235549" y="2558999"/>
                  <a:pt x="2235549" y="329429"/>
                </a:cubicBezTo>
                <a:cubicBezTo>
                  <a:pt x="2235549" y="329429"/>
                  <a:pt x="2235549" y="329429"/>
                  <a:pt x="1842869" y="329429"/>
                </a:cubicBezTo>
                <a:cubicBezTo>
                  <a:pt x="1823104" y="329429"/>
                  <a:pt x="1811244" y="324158"/>
                  <a:pt x="1802020" y="314934"/>
                </a:cubicBezTo>
                <a:cubicBezTo>
                  <a:pt x="1792796" y="307028"/>
                  <a:pt x="1787525" y="295168"/>
                  <a:pt x="1787525" y="275402"/>
                </a:cubicBezTo>
                <a:cubicBezTo>
                  <a:pt x="1787525" y="275402"/>
                  <a:pt x="1787525" y="275402"/>
                  <a:pt x="1787525" y="54027"/>
                </a:cubicBezTo>
                <a:cubicBezTo>
                  <a:pt x="1787525" y="34261"/>
                  <a:pt x="1792796" y="22401"/>
                  <a:pt x="1802020" y="14495"/>
                </a:cubicBezTo>
                <a:cubicBezTo>
                  <a:pt x="1811244" y="5271"/>
                  <a:pt x="1823104" y="0"/>
                  <a:pt x="1842869" y="0"/>
                </a:cubicBezTo>
                <a:close/>
                <a:moveTo>
                  <a:pt x="317544" y="0"/>
                </a:moveTo>
                <a:cubicBezTo>
                  <a:pt x="317544" y="0"/>
                  <a:pt x="317544" y="0"/>
                  <a:pt x="972349" y="0"/>
                </a:cubicBezTo>
                <a:cubicBezTo>
                  <a:pt x="1226630" y="0"/>
                  <a:pt x="1382097" y="57980"/>
                  <a:pt x="1476958" y="179209"/>
                </a:cubicBezTo>
                <a:cubicBezTo>
                  <a:pt x="1615298" y="345241"/>
                  <a:pt x="1619250" y="614055"/>
                  <a:pt x="1619250" y="1025181"/>
                </a:cubicBezTo>
                <a:cubicBezTo>
                  <a:pt x="1619250" y="1025181"/>
                  <a:pt x="1619250" y="1025181"/>
                  <a:pt x="1619250" y="1587845"/>
                </a:cubicBezTo>
                <a:cubicBezTo>
                  <a:pt x="1619250" y="1998971"/>
                  <a:pt x="1615298" y="2267784"/>
                  <a:pt x="1476958" y="2433816"/>
                </a:cubicBezTo>
                <a:cubicBezTo>
                  <a:pt x="1382097" y="2555046"/>
                  <a:pt x="1226630" y="2613025"/>
                  <a:pt x="972349" y="2613025"/>
                </a:cubicBezTo>
                <a:cubicBezTo>
                  <a:pt x="972349" y="2613025"/>
                  <a:pt x="972349" y="2613025"/>
                  <a:pt x="317544" y="2613025"/>
                </a:cubicBezTo>
                <a:cubicBezTo>
                  <a:pt x="297781" y="2613025"/>
                  <a:pt x="285923" y="2607755"/>
                  <a:pt x="278018" y="2598530"/>
                </a:cubicBezTo>
                <a:cubicBezTo>
                  <a:pt x="268795" y="2590624"/>
                  <a:pt x="263525" y="2578765"/>
                  <a:pt x="263525" y="2558999"/>
                </a:cubicBezTo>
                <a:cubicBezTo>
                  <a:pt x="263525" y="2558999"/>
                  <a:pt x="263525" y="2558999"/>
                  <a:pt x="263525" y="54027"/>
                </a:cubicBezTo>
                <a:cubicBezTo>
                  <a:pt x="263525" y="34261"/>
                  <a:pt x="268795" y="22401"/>
                  <a:pt x="278018" y="14495"/>
                </a:cubicBezTo>
                <a:cubicBezTo>
                  <a:pt x="285923" y="5271"/>
                  <a:pt x="297781" y="0"/>
                  <a:pt x="317544" y="0"/>
                </a:cubicBezTo>
                <a:close/>
                <a:moveTo>
                  <a:pt x="3359213" y="0"/>
                </a:moveTo>
                <a:cubicBezTo>
                  <a:pt x="3359213" y="0"/>
                  <a:pt x="3359213" y="0"/>
                  <a:pt x="3664991" y="0"/>
                </a:cubicBezTo>
                <a:cubicBezTo>
                  <a:pt x="3684762" y="0"/>
                  <a:pt x="3696624" y="5272"/>
                  <a:pt x="3705850" y="14497"/>
                </a:cubicBezTo>
                <a:cubicBezTo>
                  <a:pt x="3715076" y="22405"/>
                  <a:pt x="3720348" y="34266"/>
                  <a:pt x="3720348" y="54035"/>
                </a:cubicBezTo>
                <a:cubicBezTo>
                  <a:pt x="3720348" y="54035"/>
                  <a:pt x="3720348" y="54035"/>
                  <a:pt x="3720348" y="1903062"/>
                </a:cubicBezTo>
                <a:cubicBezTo>
                  <a:pt x="3720348" y="2103384"/>
                  <a:pt x="3738800" y="2214089"/>
                  <a:pt x="3798111" y="2279984"/>
                </a:cubicBezTo>
                <a:cubicBezTo>
                  <a:pt x="3841605" y="2328747"/>
                  <a:pt x="3899597" y="2349833"/>
                  <a:pt x="3976042" y="2349833"/>
                </a:cubicBezTo>
                <a:cubicBezTo>
                  <a:pt x="4060395" y="2349833"/>
                  <a:pt x="4121023" y="2326111"/>
                  <a:pt x="4163200" y="2279984"/>
                </a:cubicBezTo>
                <a:cubicBezTo>
                  <a:pt x="4226464" y="2211453"/>
                  <a:pt x="4240963" y="2096795"/>
                  <a:pt x="4240963" y="1903062"/>
                </a:cubicBezTo>
                <a:cubicBezTo>
                  <a:pt x="4240963" y="1903062"/>
                  <a:pt x="4240963" y="1903062"/>
                  <a:pt x="4240963" y="54035"/>
                </a:cubicBezTo>
                <a:cubicBezTo>
                  <a:pt x="4240963" y="34266"/>
                  <a:pt x="4246235" y="22405"/>
                  <a:pt x="4255461" y="14497"/>
                </a:cubicBezTo>
                <a:cubicBezTo>
                  <a:pt x="4263369" y="5272"/>
                  <a:pt x="4276549" y="0"/>
                  <a:pt x="4295001" y="0"/>
                </a:cubicBezTo>
                <a:cubicBezTo>
                  <a:pt x="4295001" y="0"/>
                  <a:pt x="4295001" y="0"/>
                  <a:pt x="4602098" y="0"/>
                </a:cubicBezTo>
                <a:cubicBezTo>
                  <a:pt x="4621868" y="0"/>
                  <a:pt x="4633730" y="5272"/>
                  <a:pt x="4641638" y="14497"/>
                </a:cubicBezTo>
                <a:cubicBezTo>
                  <a:pt x="4650864" y="22405"/>
                  <a:pt x="4656136" y="34266"/>
                  <a:pt x="4656136" y="54035"/>
                </a:cubicBezTo>
                <a:cubicBezTo>
                  <a:pt x="4656136" y="54035"/>
                  <a:pt x="4656136" y="54035"/>
                  <a:pt x="4656136" y="1904380"/>
                </a:cubicBezTo>
                <a:cubicBezTo>
                  <a:pt x="4656136" y="2153465"/>
                  <a:pt x="4627140" y="2319521"/>
                  <a:pt x="4507201" y="2459220"/>
                </a:cubicBezTo>
                <a:cubicBezTo>
                  <a:pt x="4405714" y="2577832"/>
                  <a:pt x="4239645" y="2646363"/>
                  <a:pt x="3981314" y="2646363"/>
                </a:cubicBezTo>
                <a:cubicBezTo>
                  <a:pt x="3726938" y="2646363"/>
                  <a:pt x="3559550" y="2581786"/>
                  <a:pt x="3447519" y="2459220"/>
                </a:cubicBezTo>
                <a:cubicBezTo>
                  <a:pt x="3340760" y="2341926"/>
                  <a:pt x="3305174" y="2173233"/>
                  <a:pt x="3305174" y="1904380"/>
                </a:cubicBezTo>
                <a:cubicBezTo>
                  <a:pt x="3305174" y="1904380"/>
                  <a:pt x="3305174" y="1904380"/>
                  <a:pt x="3305174" y="54035"/>
                </a:cubicBezTo>
                <a:cubicBezTo>
                  <a:pt x="3305174" y="34266"/>
                  <a:pt x="3310446" y="22405"/>
                  <a:pt x="3318354" y="14497"/>
                </a:cubicBezTo>
                <a:cubicBezTo>
                  <a:pt x="3327580" y="5272"/>
                  <a:pt x="3339442" y="0"/>
                  <a:pt x="3359213" y="0"/>
                </a:cubicBezTo>
                <a:close/>
              </a:path>
            </a:pathLst>
          </a:custGeom>
          <a:solidFill>
            <a:srgbClr val="2F3EEA"/>
          </a:solidFill>
          <a:ln>
            <a:noFill/>
          </a:ln>
        </p:spPr>
        <p:txBody>
          <a:bodyPr vert="horz" wrap="square" lIns="91440" tIns="45720" rIns="91440" bIns="45720" numCol="1" anchor="t" anchorCtr="0" compatLnSpc="1">
            <a:prstTxWarp prst="textNoShape">
              <a:avLst/>
            </a:prstTxWarp>
            <a:noAutofit/>
          </a:bodyPr>
          <a:lstStyle/>
          <a:p>
            <a:endParaRPr lang="en-GB"/>
          </a:p>
        </p:txBody>
      </p:sp>
      <p:sp>
        <p:nvSpPr>
          <p:cNvPr id="3" name="FLD_Presentation Title"/>
          <p:cNvSpPr>
            <a:spLocks noGrp="1"/>
          </p:cNvSpPr>
          <p:nvPr>
            <p:ph type="ftr" sz="quarter" idx="3"/>
          </p:nvPr>
        </p:nvSpPr>
        <p:spPr>
          <a:xfrm>
            <a:off x="5590800" y="6541200"/>
            <a:ext cx="5497200" cy="316800"/>
          </a:xfrm>
          <a:prstGeom prst="rect">
            <a:avLst/>
          </a:prstGeom>
          <a:ln>
            <a:noFill/>
          </a:ln>
        </p:spPr>
        <p:txBody>
          <a:bodyPr vert="horz" lIns="0" tIns="0" rIns="0" bIns="0" rtlCol="0" anchor="ctr" anchorCtr="0"/>
          <a:lstStyle>
            <a:lvl1pPr algn="r">
              <a:spcBef>
                <a:spcPts val="0"/>
              </a:spcBef>
              <a:defRPr sz="700" b="0">
                <a:solidFill>
                  <a:schemeClr val="bg1"/>
                </a:solidFill>
                <a:latin typeface="+mn-lt"/>
              </a:defRPr>
            </a:lvl1pPr>
          </a:lstStyle>
          <a:p>
            <a:r>
              <a:rPr lang="da-DK"/>
              <a:t>Title</a:t>
            </a:r>
            <a:endParaRPr lang="da-DK" dirty="0"/>
          </a:p>
        </p:txBody>
      </p:sp>
      <p:sp>
        <p:nvSpPr>
          <p:cNvPr id="4" name="Slide Number Placeholder 3"/>
          <p:cNvSpPr>
            <a:spLocks noGrp="1"/>
          </p:cNvSpPr>
          <p:nvPr>
            <p:ph type="sldNum" sz="quarter" idx="4"/>
          </p:nvPr>
        </p:nvSpPr>
        <p:spPr>
          <a:xfrm>
            <a:off x="11506450" y="6541200"/>
            <a:ext cx="432600" cy="316800"/>
          </a:xfrm>
          <a:prstGeom prst="rect">
            <a:avLst/>
          </a:prstGeom>
          <a:ln>
            <a:noFill/>
          </a:ln>
        </p:spPr>
        <p:txBody>
          <a:bodyPr vert="horz" lIns="0" tIns="0" rIns="0" bIns="0" rtlCol="0" anchor="ctr" anchorCtr="0"/>
          <a:lstStyle>
            <a:lvl1pPr algn="l">
              <a:defRPr sz="700" b="1">
                <a:solidFill>
                  <a:schemeClr val="bg1"/>
                </a:solidFill>
                <a:latin typeface="+mj-lt"/>
              </a:defRPr>
            </a:lvl1pPr>
          </a:lstStyle>
          <a:p>
            <a:fld id="{103EA872-A674-449B-A120-B97244F8E91D}" type="slidenum">
              <a:rPr lang="da-DK" smtClean="0"/>
              <a:pPr/>
              <a:t>‹#›</a:t>
            </a:fld>
            <a:endParaRPr lang="da-DK" dirty="0"/>
          </a:p>
        </p:txBody>
      </p:sp>
      <p:sp>
        <p:nvSpPr>
          <p:cNvPr id="113666" name="Rectangle 2"/>
          <p:cNvSpPr>
            <a:spLocks noGrp="1" noChangeArrowheads="1"/>
          </p:cNvSpPr>
          <p:nvPr>
            <p:ph type="title"/>
          </p:nvPr>
        </p:nvSpPr>
        <p:spPr bwMode="auto">
          <a:xfrm>
            <a:off x="1774726" y="426127"/>
            <a:ext cx="9312374" cy="97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da-DK" dirty="0"/>
              <a:t>Klik for at redigere titeltypografien i masteren</a:t>
            </a:r>
          </a:p>
        </p:txBody>
      </p:sp>
      <p:sp>
        <p:nvSpPr>
          <p:cNvPr id="113667" name="Rectangle 3"/>
          <p:cNvSpPr>
            <a:spLocks noGrp="1" noChangeArrowheads="1"/>
          </p:cNvSpPr>
          <p:nvPr>
            <p:ph type="body" idx="1"/>
          </p:nvPr>
        </p:nvSpPr>
        <p:spPr bwMode="auto">
          <a:xfrm>
            <a:off x="1774726" y="1706328"/>
            <a:ext cx="9312374" cy="4545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da-DK" dirty="0"/>
              <a:t>Klik for at redigere teksttypografierne i masteren</a:t>
            </a:r>
          </a:p>
          <a:p>
            <a:pPr lvl="1"/>
            <a:r>
              <a:rPr lang="da-DK" dirty="0"/>
              <a:t>Andet niveau</a:t>
            </a:r>
          </a:p>
          <a:p>
            <a:pPr lvl="2"/>
            <a:r>
              <a:rPr lang="da-DK" dirty="0"/>
              <a:t>Tredje niveau</a:t>
            </a:r>
          </a:p>
          <a:p>
            <a:pPr lvl="3"/>
            <a:r>
              <a:rPr lang="da-DK" dirty="0"/>
              <a:t>Fjerde niveau</a:t>
            </a:r>
          </a:p>
          <a:p>
            <a:pPr lvl="4"/>
            <a:r>
              <a:rPr lang="da-DK" dirty="0"/>
              <a:t>Femte niveau</a:t>
            </a:r>
            <a:endParaRPr lang="en-US" dirty="0"/>
          </a:p>
        </p:txBody>
      </p:sp>
      <p:sp>
        <p:nvSpPr>
          <p:cNvPr id="113676" name="text" descr="{&quot;templafy&quot;:{&quot;type&quot;:&quot;text&quot;,&quot;binding&quot;:&quot;UserProfile.Offices.Workarea_{{DocumentLanguage}}&quot;}}" title="UserProfile.Offices.Workarea_{{DocumentLanguage}}"/>
          <p:cNvSpPr>
            <a:spLocks noChangeArrowheads="1"/>
          </p:cNvSpPr>
          <p:nvPr/>
        </p:nvSpPr>
        <p:spPr bwMode="auto">
          <a:xfrm>
            <a:off x="1774726" y="6541200"/>
            <a:ext cx="3397071" cy="316800"/>
          </a:xfrm>
          <a:prstGeom prst="rect">
            <a:avLst/>
          </a:prstGeom>
          <a:noFill/>
          <a:ln>
            <a:noFill/>
          </a:ln>
        </p:spPr>
        <p:txBody>
          <a:bodyPr lIns="0" tIns="0" rIns="0" bIns="0" anchor="ctr" anchorCtr="0"/>
          <a:lstStyle/>
          <a:p>
            <a:pPr algn="l" eaLnBrk="0" hangingPunct="0">
              <a:spcBef>
                <a:spcPct val="0"/>
              </a:spcBef>
            </a:pPr>
            <a:r>
              <a:rPr lang="da-DK" sz="700" b="1" dirty="0">
                <a:solidFill>
                  <a:schemeClr val="bg1"/>
                </a:solidFill>
                <a:latin typeface="+mn-lt"/>
              </a:rPr>
              <a:t>Technical University of Denmark</a:t>
            </a:r>
          </a:p>
        </p:txBody>
      </p:sp>
      <p:sp>
        <p:nvSpPr>
          <p:cNvPr id="2" name="Top bar">
            <a:extLst>
              <a:ext uri="{FF2B5EF4-FFF2-40B4-BE49-F238E27FC236}">
                <a16:creationId xmlns:a16="http://schemas.microsoft.com/office/drawing/2014/main" id="{35912424-89BF-4A93-9096-3282916C71FE}"/>
              </a:ext>
            </a:extLst>
          </p:cNvPr>
          <p:cNvSpPr/>
          <p:nvPr userDrawn="1"/>
        </p:nvSpPr>
        <p:spPr bwMode="auto">
          <a:xfrm>
            <a:off x="0" y="0"/>
            <a:ext cx="12193200" cy="50400"/>
          </a:xfrm>
          <a:prstGeom prst="rect">
            <a:avLst/>
          </a:prstGeom>
          <a:solidFill>
            <a:srgbClr val="2F3EEA"/>
          </a:solidFill>
          <a:ln w="9525" cap="flat" cmpd="sng" algn="ctr">
            <a:noFill/>
            <a:prstDash val="solid"/>
            <a:miter lim="800000"/>
            <a:headEnd type="none" w="med" len="med"/>
            <a:tailEnd type="none" w="med" len="med"/>
          </a:ln>
          <a:effectLst/>
        </p:spPr>
        <p:txBody>
          <a:bodyPr vert="horz" wrap="squar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ts val="432"/>
              </a:spcBef>
              <a:spcAft>
                <a:spcPct val="0"/>
              </a:spcAft>
              <a:buClrTx/>
              <a:buSzTx/>
              <a:buFontTx/>
              <a:buNone/>
              <a:tabLst/>
            </a:pPr>
            <a:endParaRPr kumimoji="0" lang="en-GB" sz="1600" b="0" i="0" u="none" strike="noStrike" cap="none" normalizeH="0" baseline="0" dirty="0" err="1">
              <a:ln>
                <a:noFill/>
              </a:ln>
              <a:solidFill>
                <a:srgbClr val="FFFFFF"/>
              </a:solidFill>
              <a:effectLst/>
              <a:latin typeface="+mn-lt"/>
              <a:ea typeface="ＭＳ Ｐゴシック" pitchFamily="-80" charset="-128"/>
            </a:endParaRPr>
          </a:p>
        </p:txBody>
      </p:sp>
      <p:sp>
        <p:nvSpPr>
          <p:cNvPr id="9" name="Date Placeholder 8">
            <a:extLst>
              <a:ext uri="{FF2B5EF4-FFF2-40B4-BE49-F238E27FC236}">
                <a16:creationId xmlns:a16="http://schemas.microsoft.com/office/drawing/2014/main" id="{CA21A41C-8049-3CC1-4A13-6674A181137D}"/>
              </a:ext>
            </a:extLst>
          </p:cNvPr>
          <p:cNvSpPr>
            <a:spLocks noGrp="1"/>
          </p:cNvSpPr>
          <p:nvPr>
            <p:ph type="dt" sz="half" idx="2"/>
          </p:nvPr>
        </p:nvSpPr>
        <p:spPr>
          <a:xfrm>
            <a:off x="252000" y="6541200"/>
            <a:ext cx="1105200" cy="316800"/>
          </a:xfrm>
          <a:prstGeom prst="rect">
            <a:avLst/>
          </a:prstGeom>
        </p:spPr>
        <p:txBody>
          <a:bodyPr vert="horz" lIns="0" tIns="0" rIns="0" bIns="0" rtlCol="0" anchor="ctr"/>
          <a:lstStyle>
            <a:lvl1pPr algn="r">
              <a:defRPr sz="700" b="1">
                <a:solidFill>
                  <a:schemeClr val="bg1"/>
                </a:solidFill>
                <a:latin typeface="+mj-lt"/>
              </a:defRPr>
            </a:lvl1pPr>
          </a:lstStyle>
          <a:p>
            <a:r>
              <a:rPr lang="da-DK"/>
              <a:t>Date</a:t>
            </a:r>
            <a:endParaRPr lang="en-GB" dirty="0"/>
          </a:p>
        </p:txBody>
      </p: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71" r:id="rId2"/>
    <p:sldLayoutId id="2147483664" r:id="rId3"/>
    <p:sldLayoutId id="2147483677" r:id="rId4"/>
    <p:sldLayoutId id="2147483672" r:id="rId5"/>
    <p:sldLayoutId id="2147483673" r:id="rId6"/>
    <p:sldLayoutId id="2147483676" r:id="rId7"/>
    <p:sldLayoutId id="2147483666" r:id="rId8"/>
    <p:sldLayoutId id="2147483667" r:id="rId9"/>
    <p:sldLayoutId id="2147483668" r:id="rId10"/>
    <p:sldLayoutId id="2147483669" r:id="rId11"/>
  </p:sldLayoutIdLst>
  <p:hf hdr="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98000" indent="-198000" algn="l" rtl="0" eaLnBrk="1" fontAlgn="base" hangingPunct="1">
        <a:spcBef>
          <a:spcPct val="20000"/>
        </a:spcBef>
        <a:spcAft>
          <a:spcPct val="0"/>
        </a:spcAft>
        <a:buChar char="•"/>
        <a:defRPr sz="1800">
          <a:solidFill>
            <a:schemeClr val="tx1"/>
          </a:solidFill>
          <a:latin typeface="+mn-lt"/>
          <a:ea typeface="+mn-ea"/>
          <a:cs typeface="+mn-cs"/>
        </a:defRPr>
      </a:lvl1pPr>
      <a:lvl2pPr marL="414000" indent="-198000" algn="l" rtl="0" eaLnBrk="1" fontAlgn="base" hangingPunct="1">
        <a:spcBef>
          <a:spcPct val="20000"/>
        </a:spcBef>
        <a:spcAft>
          <a:spcPct val="0"/>
        </a:spcAft>
        <a:buChar char="–"/>
        <a:defRPr sz="1800">
          <a:solidFill>
            <a:schemeClr val="tx1"/>
          </a:solidFill>
          <a:latin typeface="+mn-lt"/>
          <a:ea typeface="+mn-ea"/>
        </a:defRPr>
      </a:lvl2pPr>
      <a:lvl3pPr marL="615600" indent="-198000" algn="l" rtl="0" eaLnBrk="1" fontAlgn="base" hangingPunct="1">
        <a:spcBef>
          <a:spcPct val="20000"/>
        </a:spcBef>
        <a:spcAft>
          <a:spcPct val="0"/>
        </a:spcAft>
        <a:buChar char="•"/>
        <a:defRPr sz="1800">
          <a:solidFill>
            <a:schemeClr val="tx1"/>
          </a:solidFill>
          <a:latin typeface="+mn-lt"/>
          <a:ea typeface="+mn-ea"/>
        </a:defRPr>
      </a:lvl3pPr>
      <a:lvl4pPr marL="828000" indent="-198000" algn="l" rtl="0" eaLnBrk="1" fontAlgn="base" hangingPunct="1">
        <a:spcBef>
          <a:spcPct val="20000"/>
        </a:spcBef>
        <a:spcAft>
          <a:spcPct val="0"/>
        </a:spcAft>
        <a:buChar char="–"/>
        <a:defRPr sz="1800">
          <a:solidFill>
            <a:schemeClr val="tx1"/>
          </a:solidFill>
          <a:latin typeface="+mn-lt"/>
          <a:ea typeface="+mn-ea"/>
        </a:defRPr>
      </a:lvl4pPr>
      <a:lvl5pPr marL="1026000" indent="-198000" algn="l" rtl="0" eaLnBrk="1" fontAlgn="base" hangingPunct="1">
        <a:spcBef>
          <a:spcPct val="20000"/>
        </a:spcBef>
        <a:spcAft>
          <a:spcPct val="0"/>
        </a:spcAft>
        <a:buChar char="»"/>
        <a:defRPr sz="1800">
          <a:solidFill>
            <a:schemeClr val="tx1"/>
          </a:solidFill>
          <a:latin typeface="+mn-lt"/>
          <a:ea typeface="+mn-ea"/>
        </a:defRPr>
      </a:lvl5pPr>
      <a:lvl6pPr marL="1026000" indent="-198000" algn="l" rtl="0" eaLnBrk="1" fontAlgn="base" hangingPunct="1">
        <a:spcBef>
          <a:spcPct val="20000"/>
        </a:spcBef>
        <a:spcAft>
          <a:spcPct val="0"/>
        </a:spcAft>
        <a:buChar char="»"/>
        <a:defRPr sz="1800">
          <a:solidFill>
            <a:schemeClr val="tx1"/>
          </a:solidFill>
          <a:latin typeface="+mn-lt"/>
          <a:ea typeface="+mn-ea"/>
        </a:defRPr>
      </a:lvl6pPr>
      <a:lvl7pPr marL="1026000" indent="-198000" algn="l" rtl="0" eaLnBrk="1" fontAlgn="base" hangingPunct="1">
        <a:spcBef>
          <a:spcPct val="20000"/>
        </a:spcBef>
        <a:spcAft>
          <a:spcPct val="0"/>
        </a:spcAft>
        <a:buChar char="»"/>
        <a:defRPr sz="1800">
          <a:solidFill>
            <a:schemeClr val="tx1"/>
          </a:solidFill>
          <a:latin typeface="+mn-lt"/>
          <a:ea typeface="+mn-ea"/>
        </a:defRPr>
      </a:lvl7pPr>
      <a:lvl8pPr marL="1026000" indent="-198000" algn="l" rtl="0" eaLnBrk="1" fontAlgn="base" hangingPunct="1">
        <a:spcBef>
          <a:spcPct val="20000"/>
        </a:spcBef>
        <a:spcAft>
          <a:spcPct val="0"/>
        </a:spcAft>
        <a:buChar char="»"/>
        <a:defRPr sz="1800">
          <a:solidFill>
            <a:schemeClr val="tx1"/>
          </a:solidFill>
          <a:latin typeface="+mn-lt"/>
          <a:ea typeface="+mn-ea"/>
        </a:defRPr>
      </a:lvl8pPr>
      <a:lvl9pPr marL="1026000" indent="-198000" algn="l" rtl="0" eaLnBrk="1" fontAlgn="base" hangingPunct="1">
        <a:spcBef>
          <a:spcPct val="20000"/>
        </a:spcBef>
        <a:spcAft>
          <a:spcPct val="0"/>
        </a:spcAft>
        <a:buChar char="»"/>
        <a:defRPr sz="18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68" userDrawn="1">
          <p15:clr>
            <a:srgbClr val="F26B43"/>
          </p15:clr>
        </p15:guide>
        <p15:guide id="4" orient="horz" pos="881" userDrawn="1">
          <p15:clr>
            <a:srgbClr val="F26B43"/>
          </p15:clr>
        </p15:guide>
        <p15:guide id="5" orient="horz" pos="1074" userDrawn="1">
          <p15:clr>
            <a:srgbClr val="F26B43"/>
          </p15:clr>
        </p15:guide>
        <p15:guide id="6" orient="horz" pos="393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2.xml"/><Relationship Id="rId1" Type="http://schemas.openxmlformats.org/officeDocument/2006/relationships/customXml" Target="../../customXml/item25.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11.xml"/><Relationship Id="rId1" Type="http://schemas.openxmlformats.org/officeDocument/2006/relationships/customXml" Target="../../customXml/item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6.xml"/><Relationship Id="rId1" Type="http://schemas.openxmlformats.org/officeDocument/2006/relationships/customXml" Target="../../customXml/item3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2.xml"/><Relationship Id="rId1" Type="http://schemas.openxmlformats.org/officeDocument/2006/relationships/customXml" Target="../../customXml/item2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7.xml"/><Relationship Id="rId1" Type="http://schemas.openxmlformats.org/officeDocument/2006/relationships/customXml" Target="../../customXml/item3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39.xml"/><Relationship Id="rId1" Type="http://schemas.openxmlformats.org/officeDocument/2006/relationships/customXml" Target="../../customXml/item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0FA1A9A-FF4A-9C50-FB13-23D7CA3218FC}"/>
              </a:ext>
            </a:extLst>
          </p:cNvPr>
          <p:cNvSpPr>
            <a:spLocks noGrp="1"/>
          </p:cNvSpPr>
          <p:nvPr>
            <p:ph type="ctrTitle"/>
          </p:nvPr>
        </p:nvSpPr>
        <p:spPr>
          <a:xfrm>
            <a:off x="249858" y="3545117"/>
            <a:ext cx="11689192" cy="2706458"/>
          </a:xfrm>
        </p:spPr>
        <p:txBody>
          <a:bodyPr/>
          <a:lstStyle/>
          <a:p>
            <a:r>
              <a:rPr lang="en-US" dirty="0">
                <a:cs typeface="Arial"/>
              </a:rPr>
              <a:t>Identification of Linear Models</a:t>
            </a:r>
            <a:endParaRPr lang="en-US" dirty="0"/>
          </a:p>
        </p:txBody>
      </p:sp>
      <p:sp>
        <p:nvSpPr>
          <p:cNvPr id="10" name="Subtitle 2">
            <a:extLst>
              <a:ext uri="{FF2B5EF4-FFF2-40B4-BE49-F238E27FC236}">
                <a16:creationId xmlns:a16="http://schemas.microsoft.com/office/drawing/2014/main" id="{9309A957-202C-95FF-D967-6C19EC6F35A4}"/>
              </a:ext>
            </a:extLst>
          </p:cNvPr>
          <p:cNvSpPr>
            <a:spLocks noGrp="1"/>
          </p:cNvSpPr>
          <p:nvPr>
            <p:ph type="subTitle" idx="1"/>
          </p:nvPr>
        </p:nvSpPr>
        <p:spPr>
          <a:xfrm>
            <a:off x="247072" y="1704975"/>
            <a:ext cx="10840028" cy="1660654"/>
          </a:xfrm>
        </p:spPr>
        <p:txBody>
          <a:bodyPr/>
          <a:lstStyle/>
          <a:p>
            <a:r>
              <a:rPr lang="en-US" dirty="0"/>
              <a:t>34763 Autonomous Marine Robotics Course (Training)</a:t>
            </a:r>
          </a:p>
        </p:txBody>
      </p:sp>
      <p:sp>
        <p:nvSpPr>
          <p:cNvPr id="12" name="Date Placeholder 3">
            <a:extLst>
              <a:ext uri="{FF2B5EF4-FFF2-40B4-BE49-F238E27FC236}">
                <a16:creationId xmlns:a16="http://schemas.microsoft.com/office/drawing/2014/main" id="{EDA8A460-1B2F-72EE-E22F-1F82CC4C1666}"/>
              </a:ext>
            </a:extLst>
          </p:cNvPr>
          <p:cNvSpPr>
            <a:spLocks noGrp="1"/>
          </p:cNvSpPr>
          <p:nvPr>
            <p:ph type="dt" sz="half" idx="10"/>
          </p:nvPr>
        </p:nvSpPr>
        <p:spPr>
          <a:xfrm>
            <a:off x="252000" y="6541200"/>
            <a:ext cx="1105200" cy="316800"/>
          </a:xfrm>
        </p:spPr>
        <p:txBody>
          <a:bodyPr/>
          <a:lstStyle/>
          <a:p>
            <a:r>
              <a:rPr lang="da-DK" dirty="0"/>
              <a:t>31 Jan 2024</a:t>
            </a:r>
            <a:endParaRPr lang="en-GB" dirty="0"/>
          </a:p>
        </p:txBody>
      </p:sp>
      <p:sp>
        <p:nvSpPr>
          <p:cNvPr id="14" name="Footer Placeholder 4">
            <a:extLst>
              <a:ext uri="{FF2B5EF4-FFF2-40B4-BE49-F238E27FC236}">
                <a16:creationId xmlns:a16="http://schemas.microsoft.com/office/drawing/2014/main" id="{BA51A333-1C6F-05CD-9FFF-4670CABDFF07}"/>
              </a:ext>
            </a:extLst>
          </p:cNvPr>
          <p:cNvSpPr>
            <a:spLocks noGrp="1"/>
          </p:cNvSpPr>
          <p:nvPr>
            <p:ph type="ftr" sz="quarter" idx="11"/>
          </p:nvPr>
        </p:nvSpPr>
        <p:spPr>
          <a:xfrm>
            <a:off x="5590800" y="6541200"/>
            <a:ext cx="5497200" cy="316800"/>
          </a:xfrm>
        </p:spPr>
        <p:txBody>
          <a:bodyPr/>
          <a:lstStyle/>
          <a:p>
            <a:pPr>
              <a:spcAft>
                <a:spcPts val="600"/>
              </a:spcAft>
            </a:pPr>
            <a:r>
              <a:rPr lang="da-DK" dirty="0" err="1"/>
              <a:t>Introduction</a:t>
            </a:r>
            <a:r>
              <a:rPr lang="da-DK" dirty="0"/>
              <a:t> to </a:t>
            </a:r>
            <a:r>
              <a:rPr lang="da-DK" dirty="0" err="1"/>
              <a:t>BlueROV</a:t>
            </a:r>
            <a:r>
              <a:rPr lang="da-DK" dirty="0"/>
              <a:t> and Simulator</a:t>
            </a:r>
          </a:p>
        </p:txBody>
      </p:sp>
      <p:sp>
        <p:nvSpPr>
          <p:cNvPr id="3" name="Slide Number Placeholder 2">
            <a:extLst>
              <a:ext uri="{FF2B5EF4-FFF2-40B4-BE49-F238E27FC236}">
                <a16:creationId xmlns:a16="http://schemas.microsoft.com/office/drawing/2014/main" id="{0013EF6E-BC23-40A0-80D4-1EBE64DCC5D9}"/>
              </a:ext>
            </a:extLst>
          </p:cNvPr>
          <p:cNvSpPr>
            <a:spLocks noGrp="1"/>
          </p:cNvSpPr>
          <p:nvPr>
            <p:ph type="sldNum" sz="quarter" idx="12"/>
          </p:nvPr>
        </p:nvSpPr>
        <p:spPr>
          <a:xfrm>
            <a:off x="11506450" y="6541200"/>
            <a:ext cx="432600" cy="316800"/>
          </a:xfrm>
        </p:spPr>
        <p:txBody>
          <a:bodyPr anchor="ctr">
            <a:normAutofit/>
          </a:bodyPr>
          <a:lstStyle/>
          <a:p>
            <a:fld id="{103EA872-A674-449B-A120-B97244F8E91D}" type="slidenum">
              <a:rPr lang="en-GB" smtClean="0"/>
              <a:pPr/>
              <a:t>1</a:t>
            </a:fld>
            <a:endParaRPr lang="en-GB"/>
          </a:p>
        </p:txBody>
      </p:sp>
    </p:spTree>
    <p:custDataLst>
      <p:custData r:id="rId1"/>
      <p:custData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DDDA21-AA14-90E8-8AE0-208ADEC07979}"/>
              </a:ext>
            </a:extLst>
          </p:cNvPr>
          <p:cNvSpPr>
            <a:spLocks noGrp="1"/>
          </p:cNvSpPr>
          <p:nvPr>
            <p:ph type="title"/>
          </p:nvPr>
        </p:nvSpPr>
        <p:spPr/>
        <p:txBody>
          <a:bodyPr/>
          <a:lstStyle/>
          <a:p>
            <a:r>
              <a:rPr lang="en-GB" dirty="0"/>
              <a:t>Outlines</a:t>
            </a:r>
          </a:p>
        </p:txBody>
      </p:sp>
      <p:sp>
        <p:nvSpPr>
          <p:cNvPr id="8" name="Content Placeholder 7">
            <a:extLst>
              <a:ext uri="{FF2B5EF4-FFF2-40B4-BE49-F238E27FC236}">
                <a16:creationId xmlns:a16="http://schemas.microsoft.com/office/drawing/2014/main" id="{6C27DEF6-833D-0746-C8AD-04E4B86A10B4}"/>
              </a:ext>
            </a:extLst>
          </p:cNvPr>
          <p:cNvSpPr>
            <a:spLocks noGrp="1"/>
          </p:cNvSpPr>
          <p:nvPr>
            <p:ph idx="1"/>
          </p:nvPr>
        </p:nvSpPr>
        <p:spPr/>
        <p:txBody>
          <a:bodyPr/>
          <a:lstStyle/>
          <a:p>
            <a:r>
              <a:rPr lang="en-GB" dirty="0"/>
              <a:t>Exercise</a:t>
            </a:r>
          </a:p>
          <a:p>
            <a:r>
              <a:rPr lang="en-GB" dirty="0"/>
              <a:t>Activity 1:</a:t>
            </a:r>
          </a:p>
          <a:p>
            <a:pPr marL="558900" lvl="1" indent="-342900">
              <a:buFont typeface="+mj-lt"/>
              <a:buAutoNum type="alphaLcParenR"/>
            </a:pPr>
            <a:r>
              <a:rPr lang="en-GB" dirty="0"/>
              <a:t>Square wave surge speed</a:t>
            </a:r>
          </a:p>
          <a:p>
            <a:pPr marL="558900" lvl="1" indent="-342900">
              <a:buFont typeface="+mj-lt"/>
              <a:buAutoNum type="alphaLcParenR"/>
            </a:pPr>
            <a:r>
              <a:rPr lang="en-GB" dirty="0"/>
              <a:t>Square wave heading speed</a:t>
            </a:r>
          </a:p>
          <a:p>
            <a:pPr marL="558900" lvl="1" indent="-342900">
              <a:buFont typeface="+mj-lt"/>
              <a:buAutoNum type="alphaLcParenR"/>
            </a:pPr>
            <a:r>
              <a:rPr lang="en-GB" dirty="0"/>
              <a:t>Square wave heave speed</a:t>
            </a:r>
          </a:p>
          <a:p>
            <a:r>
              <a:rPr lang="en-GB" dirty="0"/>
              <a:t>Activity 2:</a:t>
            </a:r>
          </a:p>
          <a:p>
            <a:pPr lvl="1"/>
            <a:r>
              <a:rPr lang="en-GB" dirty="0"/>
              <a:t>Motion capture velocity estimation</a:t>
            </a:r>
          </a:p>
          <a:p>
            <a:endParaRPr lang="en-GB" dirty="0"/>
          </a:p>
        </p:txBody>
      </p:sp>
      <p:sp>
        <p:nvSpPr>
          <p:cNvPr id="10" name="FLD_Presentation Title"/>
          <p:cNvSpPr>
            <a:spLocks noGrp="1"/>
          </p:cNvSpPr>
          <p:nvPr>
            <p:ph type="ftr" sz="quarter" idx="10"/>
          </p:nvPr>
        </p:nvSpPr>
        <p:spPr>
          <a:xfrm>
            <a:off x="5590800" y="6541200"/>
            <a:ext cx="5497200" cy="316800"/>
          </a:xfrm>
        </p:spPr>
        <p:txBody>
          <a:bodyPr/>
          <a:lstStyle/>
          <a:p>
            <a:r>
              <a:rPr lang="en-GB" dirty="0"/>
              <a:t>Introduction to </a:t>
            </a:r>
            <a:r>
              <a:rPr lang="en-GB" dirty="0" err="1"/>
              <a:t>BlueROV</a:t>
            </a:r>
            <a:r>
              <a:rPr lang="en-GB" dirty="0"/>
              <a:t> and </a:t>
            </a:r>
            <a:r>
              <a:rPr lang="en-GB" dirty="0" err="1"/>
              <a:t>SImulator</a:t>
            </a:r>
            <a:endParaRPr lang="en-GB" dirty="0"/>
          </a:p>
        </p:txBody>
      </p:sp>
      <p:sp>
        <p:nvSpPr>
          <p:cNvPr id="4" name="Slide Number Placeholder 3"/>
          <p:cNvSpPr>
            <a:spLocks noGrp="1"/>
          </p:cNvSpPr>
          <p:nvPr>
            <p:ph type="sldNum" sz="quarter" idx="11"/>
          </p:nvPr>
        </p:nvSpPr>
        <p:spPr>
          <a:xfrm>
            <a:off x="11506450" y="6541200"/>
            <a:ext cx="432600" cy="316800"/>
          </a:xfrm>
        </p:spPr>
        <p:txBody>
          <a:bodyPr/>
          <a:lstStyle/>
          <a:p>
            <a:fld id="{103EA872-A674-449B-A120-B97244F8E91D}" type="slidenum">
              <a:rPr lang="en-GB" smtClean="0"/>
              <a:pPr/>
              <a:t>2</a:t>
            </a:fld>
            <a:endParaRPr lang="en-GB" dirty="0"/>
          </a:p>
        </p:txBody>
      </p:sp>
      <p:sp>
        <p:nvSpPr>
          <p:cNvPr id="9" name="Date Placeholder 8">
            <a:extLst>
              <a:ext uri="{FF2B5EF4-FFF2-40B4-BE49-F238E27FC236}">
                <a16:creationId xmlns:a16="http://schemas.microsoft.com/office/drawing/2014/main" id="{00513BA7-1BAC-5878-161D-13A1D16CED1F}"/>
              </a:ext>
            </a:extLst>
          </p:cNvPr>
          <p:cNvSpPr>
            <a:spLocks noGrp="1"/>
          </p:cNvSpPr>
          <p:nvPr>
            <p:ph type="dt" sz="half" idx="12"/>
          </p:nvPr>
        </p:nvSpPr>
        <p:spPr/>
        <p:txBody>
          <a:bodyPr/>
          <a:lstStyle/>
          <a:p>
            <a:r>
              <a:rPr lang="da-DK" dirty="0"/>
              <a:t>31 Jan 2024</a:t>
            </a:r>
            <a:endParaRPr lang="en-GB" dirty="0"/>
          </a:p>
        </p:txBody>
      </p:sp>
    </p:spTree>
    <p:custDataLst>
      <p:custData r:id="rId1"/>
      <p:custData r:id="rId2"/>
    </p:custDataLst>
    <p:extLst>
      <p:ext uri="{BB962C8B-B14F-4D97-AF65-F5344CB8AC3E}">
        <p14:creationId xmlns:p14="http://schemas.microsoft.com/office/powerpoint/2010/main" val="179638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DDDA21-AA14-90E8-8AE0-208ADEC07979}"/>
              </a:ext>
            </a:extLst>
          </p:cNvPr>
          <p:cNvSpPr>
            <a:spLocks noGrp="1"/>
          </p:cNvSpPr>
          <p:nvPr>
            <p:ph type="title"/>
          </p:nvPr>
        </p:nvSpPr>
        <p:spPr/>
        <p:txBody>
          <a:bodyPr/>
          <a:lstStyle/>
          <a:p>
            <a:r>
              <a:rPr lang="en-GB" dirty="0"/>
              <a:t>Exercise</a:t>
            </a:r>
          </a:p>
        </p:txBody>
      </p:sp>
      <p:sp>
        <p:nvSpPr>
          <p:cNvPr id="8" name="Content Placeholder 7">
            <a:extLst>
              <a:ext uri="{FF2B5EF4-FFF2-40B4-BE49-F238E27FC236}">
                <a16:creationId xmlns:a16="http://schemas.microsoft.com/office/drawing/2014/main" id="{6C27DEF6-833D-0746-C8AD-04E4B86A10B4}"/>
              </a:ext>
            </a:extLst>
          </p:cNvPr>
          <p:cNvSpPr>
            <a:spLocks noGrp="1"/>
          </p:cNvSpPr>
          <p:nvPr>
            <p:ph idx="1"/>
          </p:nvPr>
        </p:nvSpPr>
        <p:spPr/>
        <p:txBody>
          <a:bodyPr/>
          <a:lstStyle/>
          <a:p>
            <a:pPr marL="342900" indent="-342900">
              <a:buFont typeface="+mj-lt"/>
              <a:buAutoNum type="arabicPeriod"/>
            </a:pPr>
            <a:r>
              <a:rPr lang="en-US" dirty="0"/>
              <a:t>Write down (from differential equation to transfer function) the model of:</a:t>
            </a:r>
          </a:p>
          <a:p>
            <a:pPr marL="760500" lvl="2" indent="-342900">
              <a:buFont typeface="+mj-lt"/>
              <a:buAutoNum type="alphaLcParenR"/>
            </a:pPr>
            <a:r>
              <a:rPr lang="en-US" dirty="0"/>
              <a:t>linear surge dynamics</a:t>
            </a:r>
          </a:p>
          <a:p>
            <a:pPr marL="760500" lvl="2" indent="-342900">
              <a:buFont typeface="+mj-lt"/>
              <a:buAutoNum type="alphaLcParenR"/>
            </a:pPr>
            <a:r>
              <a:rPr lang="en-US" dirty="0"/>
              <a:t>linear heave dynamics</a:t>
            </a:r>
          </a:p>
          <a:p>
            <a:pPr marL="760500" lvl="2" indent="-342900">
              <a:buFont typeface="+mj-lt"/>
              <a:buAutoNum type="alphaLcParenR"/>
            </a:pPr>
            <a:r>
              <a:rPr lang="en-US" dirty="0"/>
              <a:t>linear heading dynamics  </a:t>
            </a:r>
          </a:p>
          <a:p>
            <a:pPr marL="342900" indent="-342900">
              <a:buFont typeface="+mj-lt"/>
              <a:buAutoNum type="arabicPeriod"/>
            </a:pPr>
            <a:r>
              <a:rPr lang="en-US" dirty="0"/>
              <a:t>Determine which coefficients of the transfer function should be estimated and related them to the physical parameters of the system (total mass, added mass, potential damping)</a:t>
            </a:r>
          </a:p>
          <a:p>
            <a:pPr marL="342900" indent="-342900">
              <a:buFont typeface="+mj-lt"/>
              <a:buAutoNum type="arabicPeriod"/>
            </a:pPr>
            <a:endParaRPr lang="en-US" dirty="0"/>
          </a:p>
          <a:p>
            <a:pPr marL="216000" lvl="1" indent="0">
              <a:buNone/>
            </a:pPr>
            <a:endParaRPr lang="en-GB" dirty="0"/>
          </a:p>
        </p:txBody>
      </p:sp>
      <p:sp>
        <p:nvSpPr>
          <p:cNvPr id="10" name="FLD_Presentation Title"/>
          <p:cNvSpPr>
            <a:spLocks noGrp="1"/>
          </p:cNvSpPr>
          <p:nvPr>
            <p:ph type="ftr" sz="quarter" idx="10"/>
          </p:nvPr>
        </p:nvSpPr>
        <p:spPr>
          <a:xfrm>
            <a:off x="5590800" y="6541200"/>
            <a:ext cx="5497200" cy="316800"/>
          </a:xfrm>
        </p:spPr>
        <p:txBody>
          <a:bodyPr/>
          <a:lstStyle/>
          <a:p>
            <a:r>
              <a:rPr lang="en-GB" dirty="0"/>
              <a:t>Introduction to </a:t>
            </a:r>
            <a:r>
              <a:rPr lang="en-GB" dirty="0" err="1"/>
              <a:t>BlueROV</a:t>
            </a:r>
            <a:r>
              <a:rPr lang="en-GB" dirty="0"/>
              <a:t> and </a:t>
            </a:r>
            <a:r>
              <a:rPr lang="en-GB" dirty="0" err="1"/>
              <a:t>SImulator</a:t>
            </a:r>
            <a:endParaRPr lang="en-GB" dirty="0"/>
          </a:p>
        </p:txBody>
      </p:sp>
      <p:sp>
        <p:nvSpPr>
          <p:cNvPr id="4" name="Slide Number Placeholder 3"/>
          <p:cNvSpPr>
            <a:spLocks noGrp="1"/>
          </p:cNvSpPr>
          <p:nvPr>
            <p:ph type="sldNum" sz="quarter" idx="11"/>
          </p:nvPr>
        </p:nvSpPr>
        <p:spPr>
          <a:xfrm>
            <a:off x="11506450" y="6541200"/>
            <a:ext cx="432600" cy="316800"/>
          </a:xfrm>
        </p:spPr>
        <p:txBody>
          <a:bodyPr/>
          <a:lstStyle/>
          <a:p>
            <a:fld id="{103EA872-A674-449B-A120-B97244F8E91D}" type="slidenum">
              <a:rPr lang="en-GB" smtClean="0"/>
              <a:pPr/>
              <a:t>3</a:t>
            </a:fld>
            <a:endParaRPr lang="en-GB" dirty="0"/>
          </a:p>
        </p:txBody>
      </p:sp>
      <p:sp>
        <p:nvSpPr>
          <p:cNvPr id="9" name="Date Placeholder 8">
            <a:extLst>
              <a:ext uri="{FF2B5EF4-FFF2-40B4-BE49-F238E27FC236}">
                <a16:creationId xmlns:a16="http://schemas.microsoft.com/office/drawing/2014/main" id="{00513BA7-1BAC-5878-161D-13A1D16CED1F}"/>
              </a:ext>
            </a:extLst>
          </p:cNvPr>
          <p:cNvSpPr>
            <a:spLocks noGrp="1"/>
          </p:cNvSpPr>
          <p:nvPr>
            <p:ph type="dt" sz="half" idx="12"/>
          </p:nvPr>
        </p:nvSpPr>
        <p:spPr/>
        <p:txBody>
          <a:bodyPr/>
          <a:lstStyle/>
          <a:p>
            <a:r>
              <a:rPr lang="da-DK" dirty="0"/>
              <a:t>31 Jan 2024</a:t>
            </a:r>
            <a:endParaRPr lang="en-GB" dirty="0"/>
          </a:p>
        </p:txBody>
      </p:sp>
    </p:spTree>
    <p:custDataLst>
      <p:custData r:id="rId1"/>
      <p:custData r:id="rId2"/>
    </p:custDataLst>
    <p:extLst>
      <p:ext uri="{BB962C8B-B14F-4D97-AF65-F5344CB8AC3E}">
        <p14:creationId xmlns:p14="http://schemas.microsoft.com/office/powerpoint/2010/main" val="25725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DDDA21-AA14-90E8-8AE0-208ADEC07979}"/>
              </a:ext>
            </a:extLst>
          </p:cNvPr>
          <p:cNvSpPr>
            <a:spLocks noGrp="1"/>
          </p:cNvSpPr>
          <p:nvPr>
            <p:ph type="title"/>
          </p:nvPr>
        </p:nvSpPr>
        <p:spPr/>
        <p:txBody>
          <a:bodyPr/>
          <a:lstStyle/>
          <a:p>
            <a:r>
              <a:rPr lang="en-GB" dirty="0"/>
              <a:t>Activity 1</a:t>
            </a:r>
          </a:p>
        </p:txBody>
      </p:sp>
      <p:sp>
        <p:nvSpPr>
          <p:cNvPr id="8" name="Content Placeholder 7">
            <a:extLst>
              <a:ext uri="{FF2B5EF4-FFF2-40B4-BE49-F238E27FC236}">
                <a16:creationId xmlns:a16="http://schemas.microsoft.com/office/drawing/2014/main" id="{6C27DEF6-833D-0746-C8AD-04E4B86A10B4}"/>
              </a:ext>
            </a:extLst>
          </p:cNvPr>
          <p:cNvSpPr>
            <a:spLocks noGrp="1"/>
          </p:cNvSpPr>
          <p:nvPr>
            <p:ph idx="1"/>
          </p:nvPr>
        </p:nvSpPr>
        <p:spPr>
          <a:xfrm>
            <a:off x="1774726" y="1706328"/>
            <a:ext cx="9654480" cy="4545578"/>
          </a:xfrm>
        </p:spPr>
        <p:txBody>
          <a:bodyPr/>
          <a:lstStyle/>
          <a:p>
            <a:pPr marL="342900" indent="-342900">
              <a:buFont typeface="+mj-lt"/>
              <a:buAutoNum type="alphaLcParenR"/>
            </a:pPr>
            <a:r>
              <a:rPr lang="en-GB" dirty="0"/>
              <a:t>Square wave surge speed</a:t>
            </a:r>
          </a:p>
          <a:p>
            <a:pPr marL="558900" lvl="1" indent="-342900">
              <a:buFont typeface="+mj-lt"/>
              <a:buAutoNum type="arabicPeriod"/>
            </a:pPr>
            <a:r>
              <a:rPr lang="en-US" dirty="0"/>
              <a:t>Implement a small script in ROS to perform a square wave surge speed test in the pool and logged the data (conditions of the test: depth 0.5 -1 m; initial surge speed 0.3 – 0.5 m/s; initial thrust force 11 – 14 N, amplitude of square wave 2.5 – 5 N, period of square wave 6 seconds [it should suffice to reach steady state, but need to be verified]). Values may be adjusted slightly according to outcome of the test.</a:t>
            </a:r>
          </a:p>
          <a:p>
            <a:pPr marL="558900" lvl="1" indent="-342900">
              <a:buFont typeface="+mj-lt"/>
              <a:buAutoNum type="arabicPeriod"/>
            </a:pPr>
            <a:r>
              <a:rPr lang="en-US" dirty="0"/>
              <a:t>Carry out 1 – 3 tests</a:t>
            </a:r>
          </a:p>
          <a:p>
            <a:pPr marL="558900" lvl="1" indent="-342900">
              <a:buFont typeface="+mj-lt"/>
              <a:buAutoNum type="arabicPeriod"/>
            </a:pPr>
            <a:r>
              <a:rPr lang="en-US" dirty="0"/>
              <a:t>Prepare the data for being processed in </a:t>
            </a:r>
            <a:r>
              <a:rPr lang="en-US" dirty="0" err="1"/>
              <a:t>Matlab</a:t>
            </a:r>
            <a:r>
              <a:rPr lang="en-US" dirty="0"/>
              <a:t>. Ensure synchronicity of the data</a:t>
            </a:r>
          </a:p>
          <a:p>
            <a:pPr marL="558900" lvl="1" indent="-342900">
              <a:buFont typeface="+mj-lt"/>
              <a:buAutoNum type="arabicPeriod"/>
            </a:pPr>
            <a:r>
              <a:rPr lang="en-US" dirty="0"/>
              <a:t>Use the provided </a:t>
            </a:r>
            <a:r>
              <a:rPr lang="en-US" dirty="0" err="1"/>
              <a:t>Matlab</a:t>
            </a:r>
            <a:r>
              <a:rPr lang="en-US" dirty="0"/>
              <a:t> script to identify the model based on the collected data</a:t>
            </a:r>
          </a:p>
          <a:p>
            <a:pPr marL="558900" lvl="1" indent="-342900">
              <a:buFont typeface="+mj-lt"/>
              <a:buAutoNum type="arabicPeriod"/>
            </a:pPr>
            <a:r>
              <a:rPr lang="en-US" dirty="0"/>
              <a:t>Compare obtained results with parameter estimates achieved through former data</a:t>
            </a:r>
          </a:p>
          <a:p>
            <a:pPr marL="558900" lvl="1" indent="-342900">
              <a:buFont typeface="+mj-lt"/>
              <a:buAutoNum type="arabicPeriod"/>
            </a:pPr>
            <a:r>
              <a:rPr lang="en-US" dirty="0"/>
              <a:t>Discuss the overall process</a:t>
            </a:r>
            <a:endParaRPr lang="en-GB" dirty="0"/>
          </a:p>
          <a:p>
            <a:pPr marL="342900" indent="-342900">
              <a:buFont typeface="+mj-lt"/>
              <a:buAutoNum type="alphaLcParenR"/>
            </a:pPr>
            <a:r>
              <a:rPr lang="en-GB" dirty="0"/>
              <a:t>Square wave heading speed</a:t>
            </a:r>
          </a:p>
          <a:p>
            <a:pPr lvl="1"/>
            <a:r>
              <a:rPr lang="en-GB" dirty="0"/>
              <a:t>Repeat (a1-a3 and a6) to heading dynamics but modify the </a:t>
            </a:r>
            <a:r>
              <a:rPr lang="en-GB" dirty="0" err="1"/>
              <a:t>Matlab</a:t>
            </a:r>
            <a:r>
              <a:rPr lang="en-GB" dirty="0"/>
              <a:t> script (a4) accordingly.</a:t>
            </a:r>
          </a:p>
          <a:p>
            <a:pPr marL="342900" indent="-342900">
              <a:buFont typeface="+mj-lt"/>
              <a:buAutoNum type="alphaLcParenR"/>
            </a:pPr>
            <a:r>
              <a:rPr lang="en-GB" dirty="0"/>
              <a:t>Square wave heave speed</a:t>
            </a:r>
          </a:p>
          <a:p>
            <a:pPr lvl="1"/>
            <a:r>
              <a:rPr lang="en-GB" dirty="0"/>
              <a:t>Repeat (a1-a3 and a6) to heave dynamics but modify the </a:t>
            </a:r>
            <a:r>
              <a:rPr lang="en-GB" dirty="0" err="1"/>
              <a:t>Matlab</a:t>
            </a:r>
            <a:r>
              <a:rPr lang="en-GB" dirty="0"/>
              <a:t> script (a4) accordingly.</a:t>
            </a:r>
          </a:p>
          <a:p>
            <a:pPr marL="342900" indent="-342900">
              <a:buFont typeface="+mj-lt"/>
              <a:buAutoNum type="alphaLcParenR"/>
            </a:pPr>
            <a:endParaRPr lang="en-GB" dirty="0"/>
          </a:p>
          <a:p>
            <a:pPr marL="342900" indent="-342900">
              <a:buFont typeface="+mj-lt"/>
              <a:buAutoNum type="alphaLcParenR"/>
            </a:pPr>
            <a:endParaRPr lang="en-US" dirty="0"/>
          </a:p>
          <a:p>
            <a:pPr marL="0" indent="0">
              <a:buNone/>
            </a:pPr>
            <a:endParaRPr lang="en-GB" dirty="0"/>
          </a:p>
        </p:txBody>
      </p:sp>
      <p:sp>
        <p:nvSpPr>
          <p:cNvPr id="10" name="FLD_Presentation Title"/>
          <p:cNvSpPr>
            <a:spLocks noGrp="1"/>
          </p:cNvSpPr>
          <p:nvPr>
            <p:ph type="ftr" sz="quarter" idx="10"/>
          </p:nvPr>
        </p:nvSpPr>
        <p:spPr>
          <a:xfrm>
            <a:off x="5590800" y="6541200"/>
            <a:ext cx="5497200" cy="316800"/>
          </a:xfrm>
        </p:spPr>
        <p:txBody>
          <a:bodyPr/>
          <a:lstStyle/>
          <a:p>
            <a:r>
              <a:rPr lang="en-GB" dirty="0"/>
              <a:t>Introduction to </a:t>
            </a:r>
            <a:r>
              <a:rPr lang="en-GB" dirty="0" err="1"/>
              <a:t>BlueROV</a:t>
            </a:r>
            <a:r>
              <a:rPr lang="en-GB" dirty="0"/>
              <a:t> and </a:t>
            </a:r>
            <a:r>
              <a:rPr lang="en-GB" dirty="0" err="1"/>
              <a:t>SImulator</a:t>
            </a:r>
            <a:endParaRPr lang="en-GB" dirty="0"/>
          </a:p>
        </p:txBody>
      </p:sp>
      <p:sp>
        <p:nvSpPr>
          <p:cNvPr id="4" name="Slide Number Placeholder 3"/>
          <p:cNvSpPr>
            <a:spLocks noGrp="1"/>
          </p:cNvSpPr>
          <p:nvPr>
            <p:ph type="sldNum" sz="quarter" idx="11"/>
          </p:nvPr>
        </p:nvSpPr>
        <p:spPr>
          <a:xfrm>
            <a:off x="11506450" y="6541200"/>
            <a:ext cx="432600" cy="316800"/>
          </a:xfrm>
        </p:spPr>
        <p:txBody>
          <a:bodyPr/>
          <a:lstStyle/>
          <a:p>
            <a:fld id="{103EA872-A674-449B-A120-B97244F8E91D}" type="slidenum">
              <a:rPr lang="en-GB" smtClean="0"/>
              <a:pPr/>
              <a:t>4</a:t>
            </a:fld>
            <a:endParaRPr lang="en-GB" dirty="0"/>
          </a:p>
        </p:txBody>
      </p:sp>
      <p:sp>
        <p:nvSpPr>
          <p:cNvPr id="9" name="Date Placeholder 8">
            <a:extLst>
              <a:ext uri="{FF2B5EF4-FFF2-40B4-BE49-F238E27FC236}">
                <a16:creationId xmlns:a16="http://schemas.microsoft.com/office/drawing/2014/main" id="{00513BA7-1BAC-5878-161D-13A1D16CED1F}"/>
              </a:ext>
            </a:extLst>
          </p:cNvPr>
          <p:cNvSpPr>
            <a:spLocks noGrp="1"/>
          </p:cNvSpPr>
          <p:nvPr>
            <p:ph type="dt" sz="half" idx="12"/>
          </p:nvPr>
        </p:nvSpPr>
        <p:spPr/>
        <p:txBody>
          <a:bodyPr/>
          <a:lstStyle/>
          <a:p>
            <a:r>
              <a:rPr lang="da-DK" dirty="0"/>
              <a:t>31 Jan 2024</a:t>
            </a:r>
            <a:endParaRPr lang="en-GB" dirty="0"/>
          </a:p>
        </p:txBody>
      </p:sp>
    </p:spTree>
    <p:custDataLst>
      <p:custData r:id="rId1"/>
      <p:custData r:id="rId2"/>
    </p:custDataLst>
    <p:extLst>
      <p:ext uri="{BB962C8B-B14F-4D97-AF65-F5344CB8AC3E}">
        <p14:creationId xmlns:p14="http://schemas.microsoft.com/office/powerpoint/2010/main" val="3525330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DDDA21-AA14-90E8-8AE0-208ADEC07979}"/>
              </a:ext>
            </a:extLst>
          </p:cNvPr>
          <p:cNvSpPr>
            <a:spLocks noGrp="1"/>
          </p:cNvSpPr>
          <p:nvPr>
            <p:ph type="title"/>
          </p:nvPr>
        </p:nvSpPr>
        <p:spPr/>
        <p:txBody>
          <a:bodyPr/>
          <a:lstStyle/>
          <a:p>
            <a:r>
              <a:rPr lang="en-GB" dirty="0"/>
              <a:t>Activity 2</a:t>
            </a:r>
          </a:p>
        </p:txBody>
      </p:sp>
      <p:sp>
        <p:nvSpPr>
          <p:cNvPr id="8" name="Content Placeholder 7">
            <a:extLst>
              <a:ext uri="{FF2B5EF4-FFF2-40B4-BE49-F238E27FC236}">
                <a16:creationId xmlns:a16="http://schemas.microsoft.com/office/drawing/2014/main" id="{6C27DEF6-833D-0746-C8AD-04E4B86A10B4}"/>
              </a:ext>
            </a:extLst>
          </p:cNvPr>
          <p:cNvSpPr>
            <a:spLocks noGrp="1"/>
          </p:cNvSpPr>
          <p:nvPr>
            <p:ph idx="1"/>
          </p:nvPr>
        </p:nvSpPr>
        <p:spPr>
          <a:xfrm>
            <a:off x="1774726" y="1706328"/>
            <a:ext cx="9654480" cy="3170472"/>
          </a:xfrm>
        </p:spPr>
        <p:txBody>
          <a:bodyPr/>
          <a:lstStyle/>
          <a:p>
            <a:pPr marL="342900" indent="-342900">
              <a:buFont typeface="+mj-lt"/>
              <a:buAutoNum type="arabicPeriod"/>
            </a:pPr>
            <a:r>
              <a:rPr lang="en-US" dirty="0"/>
              <a:t>See the attached .bag files for captured ROS topics for various </a:t>
            </a:r>
            <a:r>
              <a:rPr lang="en-US" dirty="0" err="1"/>
              <a:t>maneouvres</a:t>
            </a:r>
            <a:r>
              <a:rPr lang="en-US" dirty="0"/>
              <a:t>.</a:t>
            </a:r>
          </a:p>
          <a:p>
            <a:pPr marL="342900" indent="-342900">
              <a:buFont typeface="+mj-lt"/>
              <a:buAutoNum type="arabicPeriod"/>
            </a:pPr>
            <a:r>
              <a:rPr lang="en-US" dirty="0"/>
              <a:t>See MotionCaptureBrief.pdf also attached for brief explanations of each </a:t>
            </a:r>
            <a:r>
              <a:rPr lang="en-US" dirty="0" err="1"/>
              <a:t>maneouvre</a:t>
            </a:r>
            <a:r>
              <a:rPr lang="en-US" dirty="0"/>
              <a:t>, plus topics you would be interested in and a datasheet for converting PWM signals for motors to force.</a:t>
            </a:r>
          </a:p>
          <a:p>
            <a:pPr marL="342900" indent="-342900">
              <a:buFont typeface="+mj-lt"/>
              <a:buAutoNum type="arabicPeriod"/>
            </a:pPr>
            <a:r>
              <a:rPr lang="en-US" dirty="0"/>
              <a:t>A Python 3 implementation for estimating the body-fixed velocity of vehicle from the motion capture data is available. This implementation has some dependencies, so please install them in a virtual environment so that your system libraries are unaffected. The code has been tested in Windows10 and Ubuntu 20.04.</a:t>
            </a:r>
          </a:p>
          <a:p>
            <a:pPr marL="342900" indent="-342900">
              <a:buFont typeface="+mj-lt"/>
              <a:buAutoNum type="arabicPeriod"/>
            </a:pPr>
            <a:r>
              <a:rPr lang="en-US" dirty="0"/>
              <a:t>You can install the dependencies, listed in requirements.txt, via:</a:t>
            </a:r>
          </a:p>
          <a:p>
            <a:pPr lvl="2"/>
            <a:r>
              <a:rPr lang="en-US" dirty="0"/>
              <a:t>python3 -m pip install -r requirements.txt</a:t>
            </a:r>
          </a:p>
        </p:txBody>
      </p:sp>
      <p:sp>
        <p:nvSpPr>
          <p:cNvPr id="10" name="FLD_Presentation Title"/>
          <p:cNvSpPr>
            <a:spLocks noGrp="1"/>
          </p:cNvSpPr>
          <p:nvPr>
            <p:ph type="ftr" sz="quarter" idx="10"/>
          </p:nvPr>
        </p:nvSpPr>
        <p:spPr>
          <a:xfrm>
            <a:off x="5590800" y="6541200"/>
            <a:ext cx="5497200" cy="316800"/>
          </a:xfrm>
        </p:spPr>
        <p:txBody>
          <a:bodyPr/>
          <a:lstStyle/>
          <a:p>
            <a:r>
              <a:rPr lang="en-GB" dirty="0"/>
              <a:t>Introduction to </a:t>
            </a:r>
            <a:r>
              <a:rPr lang="en-GB" dirty="0" err="1"/>
              <a:t>BlueROV</a:t>
            </a:r>
            <a:r>
              <a:rPr lang="en-GB" dirty="0"/>
              <a:t> and </a:t>
            </a:r>
            <a:r>
              <a:rPr lang="en-GB" dirty="0" err="1"/>
              <a:t>SImulator</a:t>
            </a:r>
            <a:endParaRPr lang="en-GB" dirty="0"/>
          </a:p>
        </p:txBody>
      </p:sp>
      <p:sp>
        <p:nvSpPr>
          <p:cNvPr id="4" name="Slide Number Placeholder 3"/>
          <p:cNvSpPr>
            <a:spLocks noGrp="1"/>
          </p:cNvSpPr>
          <p:nvPr>
            <p:ph type="sldNum" sz="quarter" idx="11"/>
          </p:nvPr>
        </p:nvSpPr>
        <p:spPr>
          <a:xfrm>
            <a:off x="11506450" y="6541200"/>
            <a:ext cx="432600" cy="316800"/>
          </a:xfrm>
        </p:spPr>
        <p:txBody>
          <a:bodyPr/>
          <a:lstStyle/>
          <a:p>
            <a:fld id="{103EA872-A674-449B-A120-B97244F8E91D}" type="slidenum">
              <a:rPr lang="en-GB" smtClean="0"/>
              <a:pPr/>
              <a:t>5</a:t>
            </a:fld>
            <a:endParaRPr lang="en-GB" dirty="0"/>
          </a:p>
        </p:txBody>
      </p:sp>
      <p:sp>
        <p:nvSpPr>
          <p:cNvPr id="9" name="Date Placeholder 8">
            <a:extLst>
              <a:ext uri="{FF2B5EF4-FFF2-40B4-BE49-F238E27FC236}">
                <a16:creationId xmlns:a16="http://schemas.microsoft.com/office/drawing/2014/main" id="{00513BA7-1BAC-5878-161D-13A1D16CED1F}"/>
              </a:ext>
            </a:extLst>
          </p:cNvPr>
          <p:cNvSpPr>
            <a:spLocks noGrp="1"/>
          </p:cNvSpPr>
          <p:nvPr>
            <p:ph type="dt" sz="half" idx="12"/>
          </p:nvPr>
        </p:nvSpPr>
        <p:spPr/>
        <p:txBody>
          <a:bodyPr/>
          <a:lstStyle/>
          <a:p>
            <a:r>
              <a:rPr lang="da-DK" dirty="0"/>
              <a:t>31 Jan 2024</a:t>
            </a:r>
            <a:endParaRPr lang="en-GB" dirty="0"/>
          </a:p>
        </p:txBody>
      </p:sp>
      <p:sp>
        <p:nvSpPr>
          <p:cNvPr id="3" name="TextBox 2">
            <a:extLst>
              <a:ext uri="{FF2B5EF4-FFF2-40B4-BE49-F238E27FC236}">
                <a16:creationId xmlns:a16="http://schemas.microsoft.com/office/drawing/2014/main" id="{4219D6A6-8AE2-D089-69AF-D93AFA844601}"/>
              </a:ext>
            </a:extLst>
          </p:cNvPr>
          <p:cNvSpPr txBox="1"/>
          <p:nvPr/>
        </p:nvSpPr>
        <p:spPr>
          <a:xfrm>
            <a:off x="1793765" y="5539723"/>
            <a:ext cx="6093912" cy="338554"/>
          </a:xfrm>
          <a:prstGeom prst="rect">
            <a:avLst/>
          </a:prstGeom>
          <a:noFill/>
        </p:spPr>
        <p:txBody>
          <a:bodyPr wrap="square">
            <a:spAutoFit/>
          </a:bodyPr>
          <a:lstStyle/>
          <a:p>
            <a:r>
              <a:rPr lang="en-US" dirty="0"/>
              <a:t>Link to the materials:  </a:t>
            </a:r>
            <a:endParaRPr lang="da-DK" dirty="0"/>
          </a:p>
        </p:txBody>
      </p:sp>
    </p:spTree>
    <p:custDataLst>
      <p:custData r:id="rId1"/>
      <p:custData r:id="rId2"/>
    </p:custDataLst>
    <p:extLst>
      <p:ext uri="{BB962C8B-B14F-4D97-AF65-F5344CB8AC3E}">
        <p14:creationId xmlns:p14="http://schemas.microsoft.com/office/powerpoint/2010/main" val="1618270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DDDA21-AA14-90E8-8AE0-208ADEC07979}"/>
              </a:ext>
            </a:extLst>
          </p:cNvPr>
          <p:cNvSpPr>
            <a:spLocks noGrp="1"/>
          </p:cNvSpPr>
          <p:nvPr>
            <p:ph type="title"/>
          </p:nvPr>
        </p:nvSpPr>
        <p:spPr/>
        <p:txBody>
          <a:bodyPr/>
          <a:lstStyle/>
          <a:p>
            <a:r>
              <a:rPr lang="en-GB" dirty="0"/>
              <a:t>Activity 2</a:t>
            </a:r>
          </a:p>
        </p:txBody>
      </p:sp>
      <p:sp>
        <p:nvSpPr>
          <p:cNvPr id="8" name="Content Placeholder 7">
            <a:extLst>
              <a:ext uri="{FF2B5EF4-FFF2-40B4-BE49-F238E27FC236}">
                <a16:creationId xmlns:a16="http://schemas.microsoft.com/office/drawing/2014/main" id="{6C27DEF6-833D-0746-C8AD-04E4B86A10B4}"/>
              </a:ext>
            </a:extLst>
          </p:cNvPr>
          <p:cNvSpPr>
            <a:spLocks noGrp="1"/>
          </p:cNvSpPr>
          <p:nvPr>
            <p:ph idx="1"/>
          </p:nvPr>
        </p:nvSpPr>
        <p:spPr>
          <a:xfrm>
            <a:off x="1774726" y="1706328"/>
            <a:ext cx="9654480" cy="4545578"/>
          </a:xfrm>
        </p:spPr>
        <p:txBody>
          <a:bodyPr/>
          <a:lstStyle/>
          <a:p>
            <a:pPr marL="342900" indent="-342900">
              <a:buFont typeface="+mj-lt"/>
              <a:buAutoNum type="arabicPeriod" startAt="5"/>
            </a:pPr>
            <a:r>
              <a:rPr lang="en-US" dirty="0"/>
              <a:t>The script on </a:t>
            </a:r>
            <a:r>
              <a:rPr lang="en-US" dirty="0" err="1"/>
              <a:t>SURGE_BAG.bag</a:t>
            </a:r>
            <a:r>
              <a:rPr lang="en-US" dirty="0"/>
              <a:t> has been tested (included in the .zip for convenience). However, a problem with the mocap system exists. The position estimation for the mocap is very accurate, but the timestamp attached to the position is generated by the client machine (i.e. a machine listening to the </a:t>
            </a:r>
            <a:r>
              <a:rPr lang="en-US" dirty="0" err="1"/>
              <a:t>Optitrack</a:t>
            </a:r>
            <a:r>
              <a:rPr lang="en-US" dirty="0"/>
              <a:t> network) upon receiving the mocap data. This means the timestamp is dependent on network lag, and it is immediately obvious buffering and lag are affecting the mocap data spacing when you zoom in on the samples (i.e. there should be a fairly even 10 </a:t>
            </a:r>
            <a:r>
              <a:rPr lang="en-US" dirty="0" err="1"/>
              <a:t>ms</a:t>
            </a:r>
            <a:r>
              <a:rPr lang="en-US" dirty="0"/>
              <a:t> period signal, instead we get groupings of very close together samples). While this doesn't affect the position, the velocity estimate which uses the timestamp to compute the derivative is much higher than what it should be.</a:t>
            </a:r>
          </a:p>
          <a:p>
            <a:pPr marL="342900" indent="-342900">
              <a:buFont typeface="+mj-lt"/>
              <a:buAutoNum type="arabicPeriod" startAt="5"/>
            </a:pPr>
            <a:r>
              <a:rPr lang="en-US" dirty="0"/>
              <a:t>To get around this, the python script has investigated a few methods to resample the timestamps and data. A resampling method using 80 </a:t>
            </a:r>
            <a:r>
              <a:rPr lang="en-US" dirty="0" err="1"/>
              <a:t>ms</a:t>
            </a:r>
            <a:r>
              <a:rPr lang="en-US" dirty="0"/>
              <a:t> bin-averaging has yielded reasonable velocity estimates, which have been exported to .mat for convenience (see </a:t>
            </a:r>
            <a:r>
              <a:rPr lang="en-US" dirty="0" err="1"/>
              <a:t>SURGE_BAG_mocap_velocity_estimates.mat</a:t>
            </a:r>
            <a:r>
              <a:rPr lang="en-US" dirty="0"/>
              <a:t>).</a:t>
            </a:r>
          </a:p>
          <a:p>
            <a:pPr marL="342900" indent="-342900">
              <a:buFont typeface="+mj-lt"/>
              <a:buAutoNum type="arabicPeriod" startAt="5"/>
            </a:pPr>
            <a:r>
              <a:rPr lang="en-US" dirty="0"/>
              <a:t>Please take a look at the mocap_body_velocity_estimation.py script to see how the resampling method (and the other trialed methods) work. Note that there are still anomalies towards the end of the dataset, which I suggest you truncate if you decide to use this velocity data in your motion modelling.</a:t>
            </a:r>
          </a:p>
          <a:p>
            <a:pPr marL="0" indent="0">
              <a:buNone/>
            </a:pPr>
            <a:endParaRPr lang="en-GB" dirty="0"/>
          </a:p>
        </p:txBody>
      </p:sp>
      <p:sp>
        <p:nvSpPr>
          <p:cNvPr id="10" name="FLD_Presentation Title"/>
          <p:cNvSpPr>
            <a:spLocks noGrp="1"/>
          </p:cNvSpPr>
          <p:nvPr>
            <p:ph type="ftr" sz="quarter" idx="10"/>
          </p:nvPr>
        </p:nvSpPr>
        <p:spPr>
          <a:xfrm>
            <a:off x="5590800" y="6541200"/>
            <a:ext cx="5497200" cy="316800"/>
          </a:xfrm>
        </p:spPr>
        <p:txBody>
          <a:bodyPr/>
          <a:lstStyle/>
          <a:p>
            <a:r>
              <a:rPr lang="en-GB" dirty="0"/>
              <a:t>Introduction to </a:t>
            </a:r>
            <a:r>
              <a:rPr lang="en-GB" dirty="0" err="1"/>
              <a:t>BlueROV</a:t>
            </a:r>
            <a:r>
              <a:rPr lang="en-GB" dirty="0"/>
              <a:t> and </a:t>
            </a:r>
            <a:r>
              <a:rPr lang="en-GB" dirty="0" err="1"/>
              <a:t>SImulator</a:t>
            </a:r>
            <a:endParaRPr lang="en-GB" dirty="0"/>
          </a:p>
        </p:txBody>
      </p:sp>
      <p:sp>
        <p:nvSpPr>
          <p:cNvPr id="4" name="Slide Number Placeholder 3"/>
          <p:cNvSpPr>
            <a:spLocks noGrp="1"/>
          </p:cNvSpPr>
          <p:nvPr>
            <p:ph type="sldNum" sz="quarter" idx="11"/>
          </p:nvPr>
        </p:nvSpPr>
        <p:spPr>
          <a:xfrm>
            <a:off x="11506450" y="6541200"/>
            <a:ext cx="432600" cy="316800"/>
          </a:xfrm>
        </p:spPr>
        <p:txBody>
          <a:bodyPr/>
          <a:lstStyle/>
          <a:p>
            <a:fld id="{103EA872-A674-449B-A120-B97244F8E91D}" type="slidenum">
              <a:rPr lang="en-GB" smtClean="0"/>
              <a:pPr/>
              <a:t>6</a:t>
            </a:fld>
            <a:endParaRPr lang="en-GB" dirty="0"/>
          </a:p>
        </p:txBody>
      </p:sp>
      <p:sp>
        <p:nvSpPr>
          <p:cNvPr id="9" name="Date Placeholder 8">
            <a:extLst>
              <a:ext uri="{FF2B5EF4-FFF2-40B4-BE49-F238E27FC236}">
                <a16:creationId xmlns:a16="http://schemas.microsoft.com/office/drawing/2014/main" id="{00513BA7-1BAC-5878-161D-13A1D16CED1F}"/>
              </a:ext>
            </a:extLst>
          </p:cNvPr>
          <p:cNvSpPr>
            <a:spLocks noGrp="1"/>
          </p:cNvSpPr>
          <p:nvPr>
            <p:ph type="dt" sz="half" idx="12"/>
          </p:nvPr>
        </p:nvSpPr>
        <p:spPr/>
        <p:txBody>
          <a:bodyPr/>
          <a:lstStyle/>
          <a:p>
            <a:r>
              <a:rPr lang="da-DK" dirty="0"/>
              <a:t>31 Jan 2024</a:t>
            </a:r>
            <a:endParaRPr lang="en-GB" dirty="0"/>
          </a:p>
        </p:txBody>
      </p:sp>
    </p:spTree>
    <p:custDataLst>
      <p:custData r:id="rId1"/>
      <p:custData r:id="rId2"/>
    </p:custDataLst>
    <p:extLst>
      <p:ext uri="{BB962C8B-B14F-4D97-AF65-F5344CB8AC3E}">
        <p14:creationId xmlns:p14="http://schemas.microsoft.com/office/powerpoint/2010/main" val="32594818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SHAPE_LOCKS" val="0"/>
</p:tagLst>
</file>

<file path=ppt/tags/tag3.xml><?xml version="1.0" encoding="utf-8"?>
<p:tagLst xmlns:a="http://schemas.openxmlformats.org/drawingml/2006/main" xmlns:r="http://schemas.openxmlformats.org/officeDocument/2006/relationships" xmlns:p="http://schemas.openxmlformats.org/presentationml/2006/main">
  <p:tag name="SHAPE_LOCKS" val="0"/>
</p:tagLst>
</file>

<file path=ppt/tags/tag4.xml><?xml version="1.0" encoding="utf-8"?>
<p:tagLst xmlns:a="http://schemas.openxmlformats.org/drawingml/2006/main" xmlns:r="http://schemas.openxmlformats.org/officeDocument/2006/relationships" xmlns:p="http://schemas.openxmlformats.org/presentationml/2006/main">
  <p:tag name="SHAPE_LOCKS" val="0"/>
</p:tagLst>
</file>

<file path=ppt/tags/tag5.xml><?xml version="1.0" encoding="utf-8"?>
<p:tagLst xmlns:a="http://schemas.openxmlformats.org/drawingml/2006/main" xmlns:r="http://schemas.openxmlformats.org/officeDocument/2006/relationships" xmlns:p="http://schemas.openxmlformats.org/presentationml/2006/main">
  <p:tag name="SHAPE_LOCKS" val="0"/>
</p:tagLst>
</file>

<file path=ppt/theme/theme1.xml><?xml version="1.0" encoding="utf-8"?>
<a:theme xmlns:a="http://schemas.openxmlformats.org/drawingml/2006/main" name="Blank">
  <a:themeElements>
    <a:clrScheme name="DTU">
      <a:dk1>
        <a:srgbClr val="000000"/>
      </a:dk1>
      <a:lt1>
        <a:srgbClr val="FFFFFF"/>
      </a:lt1>
      <a:dk2>
        <a:srgbClr val="990000"/>
      </a:dk2>
      <a:lt2>
        <a:srgbClr val="79238E"/>
      </a:lt2>
      <a:accent1>
        <a:srgbClr val="990000"/>
      </a:accent1>
      <a:accent2>
        <a:srgbClr val="2F3EEA"/>
      </a:accent2>
      <a:accent3>
        <a:srgbClr val="1FD082"/>
      </a:accent3>
      <a:accent4>
        <a:srgbClr val="171748"/>
      </a:accent4>
      <a:accent5>
        <a:srgbClr val="F6D04D"/>
      </a:accent5>
      <a:accent6>
        <a:srgbClr val="FC7634"/>
      </a:accent6>
      <a:hlink>
        <a:srgbClr val="2F3EEA"/>
      </a:hlink>
      <a:folHlink>
        <a:srgbClr val="990000"/>
      </a:folHlink>
    </a:clrScheme>
    <a:fontScheme name="DT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9525" cap="flat" cmpd="sng" algn="ctr">
          <a:solidFill>
            <a:schemeClr val="accent2"/>
          </a:solidFill>
          <a:prstDash val="solid"/>
          <a:miter lim="800000"/>
          <a:headEnd type="none" w="med" len="med"/>
          <a:tailEnd type="none" w="med" len="med"/>
        </a:ln>
        <a:effectLst/>
      </a:spPr>
      <a:bodyPr vert="horz" wrap="square" lIns="90000" tIns="46800" rIns="90000" bIns="46800" numCol="1" rtlCol="0" anchor="ctr" anchorCtr="0" compatLnSpc="1">
        <a:prstTxWarp prst="textNoShape">
          <a:avLst/>
        </a:prstTxWarp>
      </a:bodyPr>
      <a:lstStyle>
        <a:defPPr marL="0" marR="0" indent="0" algn="ctr" defTabSz="914400" rtl="0" eaLnBrk="1" fontAlgn="base" latinLnBrk="0" hangingPunct="1">
          <a:lnSpc>
            <a:spcPct val="100000"/>
          </a:lnSpc>
          <a:spcBef>
            <a:spcPts val="432"/>
          </a:spcBef>
          <a:spcAft>
            <a:spcPct val="0"/>
          </a:spcAft>
          <a:buClrTx/>
          <a:buSzTx/>
          <a:buFontTx/>
          <a:buNone/>
          <a:tabLst/>
          <a:defRPr kumimoji="0" sz="1600" b="0" i="0" u="none" strike="noStrike" cap="none" normalizeH="0" baseline="0" dirty="0" err="1" smtClean="0">
            <a:ln>
              <a:noFill/>
            </a:ln>
            <a:solidFill>
              <a:srgbClr val="FFFFFF"/>
            </a:solidFill>
            <a:effectLst/>
            <a:latin typeface="+mn-lt"/>
            <a:ea typeface="ＭＳ Ｐゴシック" pitchFamily="-80" charset="-128"/>
          </a:defRPr>
        </a:defPPr>
      </a:lstStyle>
    </a:spDef>
    <a:lnDef>
      <a:spPr bwMode="auto">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square" lIns="0" tIns="0" rIns="0" bIns="0" rtlCol="0">
        <a:spAutoFit/>
      </a:bodyPr>
      <a:lstStyle>
        <a:defPPr algn="l">
          <a:spcBef>
            <a:spcPts val="432"/>
          </a:spcBef>
          <a:defRPr dirty="0" err="1" smtClean="0">
            <a:latin typeface="+mn-lt"/>
          </a:defRPr>
        </a:defPPr>
      </a:lstStyle>
    </a:txDef>
  </a:objectDefaults>
  <a:extraClrSchemeLst/>
  <a:extLst>
    <a:ext uri="{05A4C25C-085E-4340-85A3-A5531E510DB2}">
      <thm15:themeFamily xmlns:thm15="http://schemas.microsoft.com/office/thememl/2012/main" name="DTU Template 16_9 - Blue-ENG.potx" id="{1E590D85-D760-4F04-ACE1-F393C57ADFA8}" vid="{5775841D-956A-4C9A-B97A-58863227124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SlideFormConfiguration><![CDATA[{"formFields":[],"formDataEntries":[]}]]></TemplafySlideFormConfiguration>
</file>

<file path=customXml/item10.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11.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12.xml><?xml version="1.0" encoding="utf-8"?>
<p:properties xmlns:p="http://schemas.microsoft.com/office/2006/metadata/properties" xmlns:xsi="http://www.w3.org/2001/XMLSchema-instance" xmlns:pc="http://schemas.microsoft.com/office/infopath/2007/PartnerControls">
  <documentManagement/>
</p:properties>
</file>

<file path=customXml/item13.xml><?xml version="1.0" encoding="utf-8"?>
<TemplafySlideFormConfiguration><![CDATA[{"formFields":[],"formDataEntries":[]}]]></TemplafySlideFormConfiguration>
</file>

<file path=customXml/item14.xml><?xml version="1.0" encoding="utf-8"?>
<TemplafySlideFormConfiguration><![CDATA[{"formFields":[],"formDataEntries":[]}]]></TemplafySlideFormConfiguration>
</file>

<file path=customXml/item15.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16.xml><?xml version="1.0" encoding="utf-8"?>
<TemplafySlideFormConfiguration><![CDATA[{"formFields":[],"formDataEntries":[]}]]></TemplafySlideFormConfiguration>
</file>

<file path=customXml/item17.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18.xml><?xml version="1.0" encoding="utf-8"?>
<ct:contentTypeSchema xmlns:ct="http://schemas.microsoft.com/office/2006/metadata/contentType" xmlns:ma="http://schemas.microsoft.com/office/2006/metadata/properties/metaAttributes" ct:_="" ma:_="" ma:contentTypeName="Document" ma:contentTypeID="0x0101009ADA1FD2B40FDA458284BB6FCA763489" ma:contentTypeVersion="5" ma:contentTypeDescription="Create a new document." ma:contentTypeScope="" ma:versionID="72b2569ebc96083092f6d8e76413cd52">
  <xsd:schema xmlns:xsd="http://www.w3.org/2001/XMLSchema" xmlns:xs="http://www.w3.org/2001/XMLSchema" xmlns:p="http://schemas.microsoft.com/office/2006/metadata/properties" xmlns:ns2="683dcda1-f8c3-442f-ae64-e236c052732d" xmlns:ns3="715bde23-c48d-41ea-a697-dffaa8fbae8d" targetNamespace="http://schemas.microsoft.com/office/2006/metadata/properties" ma:root="true" ma:fieldsID="df14c340b530a7b5c38005fefa6a5693" ns2:_="" ns3:_="">
    <xsd:import namespace="683dcda1-f8c3-442f-ae64-e236c052732d"/>
    <xsd:import namespace="715bde23-c48d-41ea-a697-dffaa8fbae8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3dcda1-f8c3-442f-ae64-e236c05273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5bde23-c48d-41ea-a697-dffaa8fbae8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9.xml><?xml version="1.0" encoding="utf-8"?>
<TemplafyFormConfiguration><![CDATA[{"formFields":[{"required":false,"type":"datePicker","name":"Date","label":"Date","helpTexts":{"prefix":"","postfix":""},"spacing":{},"fullyQualifiedName":"Date"},{"required":false,"placeholder":"","lines":0,"type":"textBox","name":"PresentationTitle","label":"Presentation title","helpTexts":{"prefix":"","postfix":""},"spacing":{},"fullyQualifiedName":"PresentationTitle"}],"formDataEntries":[]}]]></TemplafyFormConfiguration>
</file>

<file path=customXml/item2.xml><?xml version="1.0" encoding="utf-8"?>
<TemplafySlideTemplateConfiguration><![CDATA[{"elementsMetadata":[],"documentContentValidatorConfiguration":{"enableDocumentContentValidator":false,"documentContentValidatorVersion":0},"slideId":"636822015789149163","enableDocumentContentUpdater":true,"version":"1.2"}]]></TemplafySlideTemplateConfiguration>
</file>

<file path=customXml/item20.xml><?xml version="1.0" encoding="utf-8"?>
<TemplafySlideFormConfiguration><![CDATA[{"formFields":[],"formDataEntries":[]}]]></TemplafySlideFormConfiguration>
</file>

<file path=customXml/item21.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22.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23.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24.xml><?xml version="1.0" encoding="utf-8"?>
<TemplafySlideFormConfiguration><![CDATA[{"formFields":[],"formDataEntries":[]}]]></TemplafySlideFormConfiguration>
</file>

<file path=customXml/item25.xml><?xml version="1.0" encoding="utf-8"?>
<TemplafySlideFormConfiguration><![CDATA[{"formFields":[],"formDataEntries":[]}]]></TemplafySlideFormConfiguration>
</file>

<file path=customXml/item26.xml><?xml version="1.0" encoding="utf-8"?>
<TemplafyTemplateConfiguration><![CDATA[{"elementsMetadata":[],"transformationConfigurations":[{"language":"{{DocumentLanguage}}","disableUpdates":false,"type":"proofingLanguage"}],"templateName":"DTU Template 16_9 - Blue","templateDescription":"","enableDocumentContentUpdater":true,"version":"1.2"}]]></TemplafyTemplateConfiguration>
</file>

<file path=customXml/item27.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28.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29.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3.xml><?xml version="1.0" encoding="utf-8"?>
<TemplafySlideFormConfiguration><![CDATA[{"formFields":[],"formDataEntries":[]}]]></TemplafySlideFormConfiguration>
</file>

<file path=customXml/item30.xml><?xml version="1.0" encoding="utf-8"?>
<TemplafySlideFormConfiguration><![CDATA[{"formFields":[],"formDataEntries":[]}]]></TemplafySlideFormConfiguration>
</file>

<file path=customXml/item31.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32.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33.xml><?xml version="1.0" encoding="utf-8"?>
<TemplafySlideFormConfiguration><![CDATA[{"formFields":[],"formDataEntries":[]}]]></TemplafySlideFormConfiguration>
</file>

<file path=customXml/item34.xml><?xml version="1.0" encoding="utf-8"?>
<TemplafySlideFormConfiguration><![CDATA[{"formFields":[],"formDataEntries":[]}]]></TemplafySlideFormConfiguration>
</file>

<file path=customXml/item35.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36.xml><?xml version="1.0" encoding="utf-8"?>
<TemplafySlideFormConfiguration><![CDATA[{"formFields":[],"formDataEntries":[]}]]></TemplafySlideFormConfiguration>
</file>

<file path=customXml/item37.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38.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39.xml><?xml version="1.0" encoding="utf-8"?>
<TemplafySlideFormConfiguration><![CDATA[{"formFields":[],"formDataEntries":[]}]]></TemplafySlideFormConfiguration>
</file>

<file path=customXml/item4.xml><?xml version="1.0" encoding="utf-8"?>
<TemplafySlideFormConfiguration><![CDATA[{"formFields":[],"formDataEntries":[]}]]></TemplafySlideFormConfiguration>
</file>

<file path=customXml/item5.xml><?xml version="1.0" encoding="utf-8"?>
<TemplafySlideFormConfiguration><![CDATA[{"formFields":[],"formDataEntries":[]}]]></TemplafySlideFormConfiguration>
</file>

<file path=customXml/item6.xml><?xml version="1.0" encoding="utf-8"?>
<TemplafySlideTemplateConfiguration><![CDATA[{"elementsMetadata":[],"documentContentValidatorConfiguration":{"enableDocumentContentValidator":false,"documentContentValidatorVersion":0},"slideId":"636822015789305408","enableDocumentContentUpdater":true,"version":"1.2"}]]></TemplafySlideTemplate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AC2AEC-B774-4CDF-B04E-2021F0BD509F}">
  <ds:schemaRefs/>
</ds:datastoreItem>
</file>

<file path=customXml/itemProps10.xml><?xml version="1.0" encoding="utf-8"?>
<ds:datastoreItem xmlns:ds="http://schemas.openxmlformats.org/officeDocument/2006/customXml" ds:itemID="{F4157345-2FB1-4477-85AC-E102B3C8161D}">
  <ds:schemaRefs/>
</ds:datastoreItem>
</file>

<file path=customXml/itemProps11.xml><?xml version="1.0" encoding="utf-8"?>
<ds:datastoreItem xmlns:ds="http://schemas.openxmlformats.org/officeDocument/2006/customXml" ds:itemID="{B917EF7A-B11F-4137-A061-E3AFCEC45668}">
  <ds:schemaRefs/>
</ds:datastoreItem>
</file>

<file path=customXml/itemProps12.xml><?xml version="1.0" encoding="utf-8"?>
<ds:datastoreItem xmlns:ds="http://schemas.openxmlformats.org/officeDocument/2006/customXml" ds:itemID="{AFFDA40D-47CD-464F-807D-D883F56EA4A3}">
  <ds:schemaRefs>
    <ds:schemaRef ds:uri="http://schemas.microsoft.com/office/2006/metadata/properties"/>
    <ds:schemaRef ds:uri="http://schemas.microsoft.com/office/infopath/2007/PartnerControls"/>
  </ds:schemaRefs>
</ds:datastoreItem>
</file>

<file path=customXml/itemProps13.xml><?xml version="1.0" encoding="utf-8"?>
<ds:datastoreItem xmlns:ds="http://schemas.openxmlformats.org/officeDocument/2006/customXml" ds:itemID="{7685E7EC-A927-4DF9-BAD1-8CCDE25E07CB}">
  <ds:schemaRefs/>
</ds:datastoreItem>
</file>

<file path=customXml/itemProps14.xml><?xml version="1.0" encoding="utf-8"?>
<ds:datastoreItem xmlns:ds="http://schemas.openxmlformats.org/officeDocument/2006/customXml" ds:itemID="{828E571F-895B-42D0-912C-712870359BA5}">
  <ds:schemaRefs/>
</ds:datastoreItem>
</file>

<file path=customXml/itemProps15.xml><?xml version="1.0" encoding="utf-8"?>
<ds:datastoreItem xmlns:ds="http://schemas.openxmlformats.org/officeDocument/2006/customXml" ds:itemID="{A123C709-FD8D-4990-ADA6-969EBA992654}">
  <ds:schemaRefs/>
</ds:datastoreItem>
</file>

<file path=customXml/itemProps16.xml><?xml version="1.0" encoding="utf-8"?>
<ds:datastoreItem xmlns:ds="http://schemas.openxmlformats.org/officeDocument/2006/customXml" ds:itemID="{F68AA4D1-9CF5-4263-B171-CC3CE1206B73}">
  <ds:schemaRefs/>
</ds:datastoreItem>
</file>

<file path=customXml/itemProps17.xml><?xml version="1.0" encoding="utf-8"?>
<ds:datastoreItem xmlns:ds="http://schemas.openxmlformats.org/officeDocument/2006/customXml" ds:itemID="{947BB043-20E7-45C2-BFDE-595436A3C685}">
  <ds:schemaRefs/>
</ds:datastoreItem>
</file>

<file path=customXml/itemProps18.xml><?xml version="1.0" encoding="utf-8"?>
<ds:datastoreItem xmlns:ds="http://schemas.openxmlformats.org/officeDocument/2006/customXml" ds:itemID="{ED94C3B7-193C-4D98-A706-B15E88CC2E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3dcda1-f8c3-442f-ae64-e236c052732d"/>
    <ds:schemaRef ds:uri="715bde23-c48d-41ea-a697-dffaa8fbae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9.xml><?xml version="1.0" encoding="utf-8"?>
<ds:datastoreItem xmlns:ds="http://schemas.openxmlformats.org/officeDocument/2006/customXml" ds:itemID="{C086A146-0E09-4AA0-A3DC-33B2C18DA71A}">
  <ds:schemaRefs/>
</ds:datastoreItem>
</file>

<file path=customXml/itemProps2.xml><?xml version="1.0" encoding="utf-8"?>
<ds:datastoreItem xmlns:ds="http://schemas.openxmlformats.org/officeDocument/2006/customXml" ds:itemID="{2B9466E3-7A84-4564-80FD-6C0E78204366}">
  <ds:schemaRefs/>
</ds:datastoreItem>
</file>

<file path=customXml/itemProps20.xml><?xml version="1.0" encoding="utf-8"?>
<ds:datastoreItem xmlns:ds="http://schemas.openxmlformats.org/officeDocument/2006/customXml" ds:itemID="{E9BEDDC2-75F7-4C3B-941D-6E264E0DB702}">
  <ds:schemaRefs/>
</ds:datastoreItem>
</file>

<file path=customXml/itemProps21.xml><?xml version="1.0" encoding="utf-8"?>
<ds:datastoreItem xmlns:ds="http://schemas.openxmlformats.org/officeDocument/2006/customXml" ds:itemID="{F8B477BF-64AF-45A2-8D7A-FA4976228EF2}">
  <ds:schemaRefs/>
</ds:datastoreItem>
</file>

<file path=customXml/itemProps22.xml><?xml version="1.0" encoding="utf-8"?>
<ds:datastoreItem xmlns:ds="http://schemas.openxmlformats.org/officeDocument/2006/customXml" ds:itemID="{F1C04F27-920F-4A62-995B-E49D2234DFC1}">
  <ds:schemaRefs/>
</ds:datastoreItem>
</file>

<file path=customXml/itemProps23.xml><?xml version="1.0" encoding="utf-8"?>
<ds:datastoreItem xmlns:ds="http://schemas.openxmlformats.org/officeDocument/2006/customXml" ds:itemID="{765EBF56-8E1D-4078-8E5B-C9A88BB17C25}">
  <ds:schemaRefs/>
</ds:datastoreItem>
</file>

<file path=customXml/itemProps24.xml><?xml version="1.0" encoding="utf-8"?>
<ds:datastoreItem xmlns:ds="http://schemas.openxmlformats.org/officeDocument/2006/customXml" ds:itemID="{E2A35DC6-9741-4E23-85B1-BA93DEC1C673}">
  <ds:schemaRefs/>
</ds:datastoreItem>
</file>

<file path=customXml/itemProps25.xml><?xml version="1.0" encoding="utf-8"?>
<ds:datastoreItem xmlns:ds="http://schemas.openxmlformats.org/officeDocument/2006/customXml" ds:itemID="{67919094-E09D-4390-A4AE-6883C8770F20}">
  <ds:schemaRefs/>
</ds:datastoreItem>
</file>

<file path=customXml/itemProps26.xml><?xml version="1.0" encoding="utf-8"?>
<ds:datastoreItem xmlns:ds="http://schemas.openxmlformats.org/officeDocument/2006/customXml" ds:itemID="{1334258C-C3E7-4029-A615-C886A240FB15}">
  <ds:schemaRefs/>
</ds:datastoreItem>
</file>

<file path=customXml/itemProps27.xml><?xml version="1.0" encoding="utf-8"?>
<ds:datastoreItem xmlns:ds="http://schemas.openxmlformats.org/officeDocument/2006/customXml" ds:itemID="{C9283BC7-CD42-40AC-AD24-68DE6712ED49}">
  <ds:schemaRefs/>
</ds:datastoreItem>
</file>

<file path=customXml/itemProps28.xml><?xml version="1.0" encoding="utf-8"?>
<ds:datastoreItem xmlns:ds="http://schemas.openxmlformats.org/officeDocument/2006/customXml" ds:itemID="{E6C483FA-DB9B-4647-8665-841B01D77723}">
  <ds:schemaRefs/>
</ds:datastoreItem>
</file>

<file path=customXml/itemProps29.xml><?xml version="1.0" encoding="utf-8"?>
<ds:datastoreItem xmlns:ds="http://schemas.openxmlformats.org/officeDocument/2006/customXml" ds:itemID="{0406710D-BDDC-44B7-85D7-C8C7EA65980A}">
  <ds:schemaRefs/>
</ds:datastoreItem>
</file>

<file path=customXml/itemProps3.xml><?xml version="1.0" encoding="utf-8"?>
<ds:datastoreItem xmlns:ds="http://schemas.openxmlformats.org/officeDocument/2006/customXml" ds:itemID="{09A4C5C1-E379-42C2-9CE4-96EAD0C517EB}">
  <ds:schemaRefs/>
</ds:datastoreItem>
</file>

<file path=customXml/itemProps30.xml><?xml version="1.0" encoding="utf-8"?>
<ds:datastoreItem xmlns:ds="http://schemas.openxmlformats.org/officeDocument/2006/customXml" ds:itemID="{C780C9BF-40E6-4C5B-A5B2-35E6D7716D0B}">
  <ds:schemaRefs/>
</ds:datastoreItem>
</file>

<file path=customXml/itemProps31.xml><?xml version="1.0" encoding="utf-8"?>
<ds:datastoreItem xmlns:ds="http://schemas.openxmlformats.org/officeDocument/2006/customXml" ds:itemID="{1FB484C4-E6E8-4750-8CE7-1C87F09AB9B6}">
  <ds:schemaRefs/>
</ds:datastoreItem>
</file>

<file path=customXml/itemProps32.xml><?xml version="1.0" encoding="utf-8"?>
<ds:datastoreItem xmlns:ds="http://schemas.openxmlformats.org/officeDocument/2006/customXml" ds:itemID="{5965EB87-3F5E-4378-BC38-A55975E4216C}">
  <ds:schemaRefs/>
</ds:datastoreItem>
</file>

<file path=customXml/itemProps33.xml><?xml version="1.0" encoding="utf-8"?>
<ds:datastoreItem xmlns:ds="http://schemas.openxmlformats.org/officeDocument/2006/customXml" ds:itemID="{D0CC3865-EBB9-4912-BEB2-E33E32B59F37}">
  <ds:schemaRefs/>
</ds:datastoreItem>
</file>

<file path=customXml/itemProps34.xml><?xml version="1.0" encoding="utf-8"?>
<ds:datastoreItem xmlns:ds="http://schemas.openxmlformats.org/officeDocument/2006/customXml" ds:itemID="{827FF37D-FE47-4372-B1F0-B33AC5990B6C}">
  <ds:schemaRefs/>
</ds:datastoreItem>
</file>

<file path=customXml/itemProps35.xml><?xml version="1.0" encoding="utf-8"?>
<ds:datastoreItem xmlns:ds="http://schemas.openxmlformats.org/officeDocument/2006/customXml" ds:itemID="{45047561-B2D2-439B-B13F-21ECC2D4BE02}">
  <ds:schemaRefs/>
</ds:datastoreItem>
</file>

<file path=customXml/itemProps36.xml><?xml version="1.0" encoding="utf-8"?>
<ds:datastoreItem xmlns:ds="http://schemas.openxmlformats.org/officeDocument/2006/customXml" ds:itemID="{76B6E5B0-4397-4427-A46F-23BDF03D49EF}">
  <ds:schemaRefs/>
</ds:datastoreItem>
</file>

<file path=customXml/itemProps37.xml><?xml version="1.0" encoding="utf-8"?>
<ds:datastoreItem xmlns:ds="http://schemas.openxmlformats.org/officeDocument/2006/customXml" ds:itemID="{E9081BD5-D433-4B47-AA1C-F98E5500EA4D}">
  <ds:schemaRefs/>
</ds:datastoreItem>
</file>

<file path=customXml/itemProps38.xml><?xml version="1.0" encoding="utf-8"?>
<ds:datastoreItem xmlns:ds="http://schemas.openxmlformats.org/officeDocument/2006/customXml" ds:itemID="{3203F2CC-2F20-4DE8-BF3B-F63644360B9B}">
  <ds:schemaRefs/>
</ds:datastoreItem>
</file>

<file path=customXml/itemProps39.xml><?xml version="1.0" encoding="utf-8"?>
<ds:datastoreItem xmlns:ds="http://schemas.openxmlformats.org/officeDocument/2006/customXml" ds:itemID="{CAE91FD6-FAA5-4FC4-97C5-FEE69CEE35AE}">
  <ds:schemaRefs/>
</ds:datastoreItem>
</file>

<file path=customXml/itemProps4.xml><?xml version="1.0" encoding="utf-8"?>
<ds:datastoreItem xmlns:ds="http://schemas.openxmlformats.org/officeDocument/2006/customXml" ds:itemID="{8F42C298-1049-4763-847A-1120BBF7C359}">
  <ds:schemaRefs/>
</ds:datastoreItem>
</file>

<file path=customXml/itemProps5.xml><?xml version="1.0" encoding="utf-8"?>
<ds:datastoreItem xmlns:ds="http://schemas.openxmlformats.org/officeDocument/2006/customXml" ds:itemID="{3C525BB7-5C63-434F-8BFC-2F42AFF392EB}">
  <ds:schemaRefs/>
</ds:datastoreItem>
</file>

<file path=customXml/itemProps6.xml><?xml version="1.0" encoding="utf-8"?>
<ds:datastoreItem xmlns:ds="http://schemas.openxmlformats.org/officeDocument/2006/customXml" ds:itemID="{DFBD1CF1-DB41-455D-8716-64323F2B1202}">
  <ds:schemaRefs/>
</ds:datastoreItem>
</file>

<file path=customXml/itemProps7.xml><?xml version="1.0" encoding="utf-8"?>
<ds:datastoreItem xmlns:ds="http://schemas.openxmlformats.org/officeDocument/2006/customXml" ds:itemID="{1EDEC7A5-AB78-493B-ACF9-EB269FB09485}">
  <ds:schemaRefs/>
</ds:datastoreItem>
</file>

<file path=customXml/itemProps8.xml><?xml version="1.0" encoding="utf-8"?>
<ds:datastoreItem xmlns:ds="http://schemas.openxmlformats.org/officeDocument/2006/customXml" ds:itemID="{05CA060F-B9E4-41BA-BDA7-A5EC2D36A140}">
  <ds:schemaRefs/>
</ds:datastoreItem>
</file>

<file path=customXml/itemProps9.xml><?xml version="1.0" encoding="utf-8"?>
<ds:datastoreItem xmlns:ds="http://schemas.openxmlformats.org/officeDocument/2006/customXml" ds:itemID="{C577A808-5873-4EEA-AB77-24B200AC12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1404</TotalTime>
  <Words>743</Words>
  <Application>Microsoft Office PowerPoint</Application>
  <PresentationFormat>Custom</PresentationFormat>
  <Paragraphs>59</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Verdana</vt:lpstr>
      <vt:lpstr>Blank</vt:lpstr>
      <vt:lpstr>Identification of Linear Models</vt:lpstr>
      <vt:lpstr>Outlines</vt:lpstr>
      <vt:lpstr>Exercise</vt:lpstr>
      <vt:lpstr>Activity 1</vt:lpstr>
      <vt:lpstr>Activity 2</vt:lpstr>
      <vt:lpstr>Activity 2</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
  <cp:lastModifiedBy>Yaqub Prabowo</cp:lastModifiedBy>
  <cp:revision>29</cp:revision>
  <dcterms:created xsi:type="dcterms:W3CDTF">2024-01-26T18:32:10Z</dcterms:created>
  <dcterms:modified xsi:type="dcterms:W3CDTF">2024-01-29T05:38:45Z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dIsCodeFreeTemplate">
    <vt:lpwstr>True</vt:lpwstr>
  </property>
  <property fmtid="{D5CDD505-2E9C-101B-9397-08002B2CF9AE}" pid="3" name="TemplafyTimeStamp">
    <vt:lpwstr>2019-06-10T12:55:04.4765122Z</vt:lpwstr>
  </property>
  <property fmtid="{D5CDD505-2E9C-101B-9397-08002B2CF9AE}" pid="4" name="ContentTypeId">
    <vt:lpwstr>0x0101009ADA1FD2B40FDA458284BB6FCA763489</vt:lpwstr>
  </property>
</Properties>
</file>