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8"/>
  </p:sldMasterIdLst>
  <p:notesMasterIdLst>
    <p:notesMasterId r:id="rId44"/>
  </p:notesMasterIdLst>
  <p:handoutMasterIdLst>
    <p:handoutMasterId r:id="rId45"/>
  </p:handoutMasterIdLst>
  <p:sldIdLst>
    <p:sldId id="256" r:id="rId39"/>
    <p:sldId id="257" r:id="rId40"/>
    <p:sldId id="258" r:id="rId41"/>
    <p:sldId id="274" r:id="rId42"/>
    <p:sldId id="275" r:id="rId43"/>
  </p:sldIdLst>
  <p:sldSz cx="12190413" cy="6858000"/>
  <p:notesSz cx="6858000" cy="9144000"/>
  <p:custDataLst>
    <p:tags r:id="rId4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FFFFFF"/>
    <a:srgbClr val="990000"/>
    <a:srgbClr val="000000"/>
    <a:srgbClr val="FFCC00"/>
    <a:srgbClr val="FF6600"/>
    <a:srgbClr val="FF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26B01-65BA-40A4-B80E-4ED920CB6479}" v="16" dt="2024-01-26T18:33:59.631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681" autoAdjust="0"/>
  </p:normalViewPr>
  <p:slideViewPr>
    <p:cSldViewPr showGuides="1">
      <p:cViewPr varScale="1">
        <p:scale>
          <a:sx n="110" d="100"/>
          <a:sy n="110" d="100"/>
        </p:scale>
        <p:origin x="40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" Target="slides/slide2.xml"/><Relationship Id="rId45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5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Master" Target="slideMasters/slideMaster1.xml"/><Relationship Id="rId46" Type="http://schemas.openxmlformats.org/officeDocument/2006/relationships/tags" Target="tags/tag1.xml"/><Relationship Id="rId20" Type="http://schemas.openxmlformats.org/officeDocument/2006/relationships/customXml" Target="../customXml/item20.xml"/><Relationship Id="rId41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qub Prabowo" userId="S::yaqpr@dtu.dk::54485f4c-1ebe-40ab-b56d-ed3ce1564749" providerId="AD" clId="Web-{3E726B01-65BA-40A4-B80E-4ED920CB6479}"/>
    <pc:docChg chg="modSld">
      <pc:chgData name="Yaqub Prabowo" userId="S::yaqpr@dtu.dk::54485f4c-1ebe-40ab-b56d-ed3ce1564749" providerId="AD" clId="Web-{3E726B01-65BA-40A4-B80E-4ED920CB6479}" dt="2024-01-26T18:33:59.631" v="16" actId="20577"/>
      <pc:docMkLst>
        <pc:docMk/>
      </pc:docMkLst>
      <pc:sldChg chg="addSp modSp mod chgLayout">
        <pc:chgData name="Yaqub Prabowo" userId="S::yaqpr@dtu.dk::54485f4c-1ebe-40ab-b56d-ed3ce1564749" providerId="AD" clId="Web-{3E726B01-65BA-40A4-B80E-4ED920CB6479}" dt="2024-01-26T18:33:59.631" v="16" actId="20577"/>
        <pc:sldMkLst>
          <pc:docMk/>
          <pc:sldMk cId="0" sldId="256"/>
        </pc:sldMkLst>
        <pc:spChg chg="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3" creationId="{0013EF6E-BC23-40A0-80D4-1EBE64DCC5D9}"/>
          </ac:spMkLst>
        </pc:spChg>
        <pc:spChg chg="add mod">
          <ac:chgData name="Yaqub Prabowo" userId="S::yaqpr@dtu.dk::54485f4c-1ebe-40ab-b56d-ed3ce1564749" providerId="AD" clId="Web-{3E726B01-65BA-40A4-B80E-4ED920CB6479}" dt="2024-01-26T18:33:59.631" v="16" actId="20577"/>
          <ac:spMkLst>
            <pc:docMk/>
            <pc:sldMk cId="0" sldId="256"/>
            <ac:spMk id="8" creationId="{60FA1A9A-FF4A-9C50-FB13-23D7CA3218FC}"/>
          </ac:spMkLst>
        </pc:spChg>
        <pc:spChg chg="add 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10" creationId="{9309A957-202C-95FF-D967-6C19EC6F35A4}"/>
          </ac:spMkLst>
        </pc:spChg>
        <pc:spChg chg="add 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12" creationId="{EDA8A460-1B2F-72EE-E22F-1F82CC4C1666}"/>
          </ac:spMkLst>
        </pc:spChg>
        <pc:spChg chg="add mod">
          <ac:chgData name="Yaqub Prabowo" userId="S::yaqpr@dtu.dk::54485f4c-1ebe-40ab-b56d-ed3ce1564749" providerId="AD" clId="Web-{3E726B01-65BA-40A4-B80E-4ED920CB6479}" dt="2024-01-26T18:33:07.738" v="0"/>
          <ac:spMkLst>
            <pc:docMk/>
            <pc:sldMk cId="0" sldId="256"/>
            <ac:spMk id="14" creationId="{BA51A333-1C6F-05CD-9FFF-4670CABDFF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4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redigere titeltypografien i masteren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redigere undertiteltypografien i masteren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F97C31-5774-5744-4E43-16F6A121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8F0AEF-9067-EDA2-856D-E3DFC2F3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E3B7C-4761-DE9B-D03A-CE64091B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Klik for at redigere titeltypografien i masteren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Klik for at redigere undertiteltypografien i masteren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FB60-405F-9137-BBDB-09CB7ADA86A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2CB0-2106-AAB8-4D0C-B8127DC28E6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AE618-5DF3-BE72-53F2-DAFD3742F10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E6D8-F9C0-3A11-EB7C-B1D8E434A0B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5747-730E-BAF6-3320-C979C67D0A5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1F58-49D5-1E8F-27C2-0AAC7F1EA18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Klik for at redigere titeltypografien i masteren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0D2DD-E74A-5BAD-455C-B26ACCDEE62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8395-BE26-1678-62DF-F2F3CFF022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titeltypografien i masteren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A21A41C-8049-3CC1-4A13-6674A181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github.com/yaqub93/PathPlan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0FA1A9A-FF4A-9C50-FB13-23D7CA32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8" y="3545117"/>
            <a:ext cx="11689192" cy="2706458"/>
          </a:xfrm>
        </p:spPr>
        <p:txBody>
          <a:bodyPr/>
          <a:lstStyle/>
          <a:p>
            <a:r>
              <a:rPr lang="en-US" dirty="0">
                <a:cs typeface="Arial"/>
              </a:rPr>
              <a:t>Path Planning for Marine Surveys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309A957-202C-95FF-D967-6C19EC6F3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/>
          <a:lstStyle/>
          <a:p>
            <a:r>
              <a:rPr lang="en-US" dirty="0"/>
              <a:t>34763 Autonomous Marine Robotics Course (Training)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A8A460-1B2F-72EE-E22F-1F82CC4C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A51A333-1C6F-05CD-9FFF-4670CABD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BlueROV</a:t>
            </a:r>
            <a:r>
              <a:rPr lang="da-DK" dirty="0"/>
              <a:t> and Simulator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Activity 1: Test various 2D path planning methods</a:t>
            </a:r>
          </a:p>
          <a:p>
            <a:r>
              <a:rPr lang="en-GB" dirty="0"/>
              <a:t>Activity 2: Implement 2D path planning method using ROS for </a:t>
            </a:r>
            <a:r>
              <a:rPr lang="en-GB" dirty="0" err="1"/>
              <a:t>BlueROV</a:t>
            </a:r>
            <a:r>
              <a:rPr lang="en-GB" dirty="0"/>
              <a:t> simulators</a:t>
            </a:r>
          </a:p>
          <a:p>
            <a:r>
              <a:rPr lang="en-GB" dirty="0"/>
              <a:t>Activity 3: Test and implement 3D path planning method using ROS for </a:t>
            </a:r>
            <a:r>
              <a:rPr lang="en-GB" dirty="0" err="1"/>
              <a:t>BlueROV</a:t>
            </a:r>
            <a:r>
              <a:rPr lang="en-GB" dirty="0"/>
              <a:t> simulators</a:t>
            </a:r>
          </a:p>
          <a:p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Fork and clone the repository: </a:t>
            </a:r>
            <a:r>
              <a:rPr lang="en-US" dirty="0">
                <a:hlinkClick r:id="rId4" action="ppaction://hlinkfile"/>
              </a:rPr>
              <a:t>github.com/yaqub93/</a:t>
            </a:r>
            <a:r>
              <a:rPr lang="en-US" dirty="0" err="1">
                <a:hlinkClick r:id="rId4" action="ppaction://hlinkfile"/>
              </a:rPr>
              <a:t>PathPlanning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sure Python 3 and the dependencies are installed:</a:t>
            </a:r>
          </a:p>
          <a:p>
            <a:pPr lvl="1"/>
            <a:r>
              <a:rPr lang="en-US" dirty="0"/>
              <a:t>python -m pip install -r requirements.txt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two search-based and two sampling-based path planning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or modify the scripts for comparison purpose. Please compare the (a) Trajectory length (b) Computation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ensure the repeatability, collect the metrics data for 3-5 trials</a:t>
            </a:r>
          </a:p>
          <a:p>
            <a:pPr marL="216000" lvl="1" indent="0">
              <a:buNone/>
            </a:pPr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533C2-19E3-4987-7FA6-D0704CB3D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01" y="3992180"/>
            <a:ext cx="3061606" cy="2404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8C7C7-A526-B7C4-91CB-764134E1A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071" y="3992180"/>
            <a:ext cx="3007335" cy="2404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167E8-B86E-F3C6-5BB3-99BAF30C9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797" y="4059060"/>
            <a:ext cx="3007335" cy="235017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Go to the ROS workspace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new python file in package 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one of the path planning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helper functions for accessing the map or obstacle is available.</a:t>
            </a:r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088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DDA21-AA14-90E8-8AE0-208ADEC0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7DEF6-833D-0746-C8AD-04E4B86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1" indent="0">
              <a:buNone/>
            </a:pPr>
            <a:r>
              <a:rPr lang="en-GB" dirty="0"/>
              <a:t>Repeat activity 1 and 2 but using 3D path planning methods</a:t>
            </a: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BlueROV</a:t>
            </a:r>
            <a:r>
              <a:rPr lang="en-GB" dirty="0"/>
              <a:t> and </a:t>
            </a:r>
            <a:r>
              <a:rPr lang="en-GB" dirty="0" err="1"/>
              <a:t>SImulator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13BA7-1BAC-5878-161D-13A1D16CED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 dirty="0"/>
              <a:t>31 Jan 2024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B4F39-BE37-F3C9-F988-22899087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06" y="2196778"/>
            <a:ext cx="4877292" cy="406819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94199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Blue-ENG.potx" id="{1E590D85-D760-4F04-ACE1-F393C57ADFA8}" vid="{5775841D-956A-4C9A-B97A-58863227124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12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elementsMetadata":[],"documentContentValidatorConfiguration":{"enableDocumentContentValidator":false,"documentContentValidatorVersion":0},"slideId":"636822015789149163","enableDocumentContentUpdater":true,"version":"1.2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SlideFormConfiguration><![CDATA[{"formFields":[],"formDataEntries":[]}]]></TemplafySlideFormConfiguration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1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22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23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27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TemplateConfiguration><![CDATA[{"elementsMetadata":[],"transformationConfigurations":[{"language":"{{DocumentLanguage}}","disableUpdates":false,"type":"proofingLanguage"}],"templateName":"DTU Template 16_9 - Blue","templateDescription":"","enableDocumentContentUpdater":true,"version":"1.2"}]]></Templafy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32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5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822015789305408","enableDocumentContentUpdater":true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917EF7A-B11F-4137-A061-E3AFCEC45668}">
  <ds:schemaRefs/>
</ds:datastoreItem>
</file>

<file path=customXml/itemProps10.xml><?xml version="1.0" encoding="utf-8"?>
<ds:datastoreItem xmlns:ds="http://schemas.openxmlformats.org/officeDocument/2006/customXml" ds:itemID="{828E571F-895B-42D0-912C-712870359BA5}">
  <ds:schemaRefs/>
</ds:datastoreItem>
</file>

<file path=customXml/itemProps11.xml><?xml version="1.0" encoding="utf-8"?>
<ds:datastoreItem xmlns:ds="http://schemas.openxmlformats.org/officeDocument/2006/customXml" ds:itemID="{947BB043-20E7-45C2-BFDE-595436A3C685}">
  <ds:schemaRefs/>
</ds:datastoreItem>
</file>

<file path=customXml/itemProps12.xml><?xml version="1.0" encoding="utf-8"?>
<ds:datastoreItem xmlns:ds="http://schemas.openxmlformats.org/officeDocument/2006/customXml" ds:itemID="{A123C709-FD8D-4990-ADA6-969EBA992654}">
  <ds:schemaRefs/>
</ds:datastoreItem>
</file>

<file path=customXml/itemProps13.xml><?xml version="1.0" encoding="utf-8"?>
<ds:datastoreItem xmlns:ds="http://schemas.openxmlformats.org/officeDocument/2006/customXml" ds:itemID="{FC315B80-2728-4F54-9159-5D74C07CAFF1}">
  <ds:schemaRefs/>
</ds:datastoreItem>
</file>

<file path=customXml/itemProps14.xml><?xml version="1.0" encoding="utf-8"?>
<ds:datastoreItem xmlns:ds="http://schemas.openxmlformats.org/officeDocument/2006/customXml" ds:itemID="{F4157345-2FB1-4477-85AC-E102B3C8161D}">
  <ds:schemaRefs/>
</ds:datastoreItem>
</file>

<file path=customXml/itemProps15.xml><?xml version="1.0" encoding="utf-8"?>
<ds:datastoreItem xmlns:ds="http://schemas.openxmlformats.org/officeDocument/2006/customXml" ds:itemID="{45047561-B2D2-439B-B13F-21ECC2D4BE02}">
  <ds:schemaRefs/>
</ds:datastoreItem>
</file>

<file path=customXml/itemProps16.xml><?xml version="1.0" encoding="utf-8"?>
<ds:datastoreItem xmlns:ds="http://schemas.openxmlformats.org/officeDocument/2006/customXml" ds:itemID="{7685E7EC-A927-4DF9-BAD1-8CCDE25E07CB}">
  <ds:schemaRefs/>
</ds:datastoreItem>
</file>

<file path=customXml/itemProps17.xml><?xml version="1.0" encoding="utf-8"?>
<ds:datastoreItem xmlns:ds="http://schemas.openxmlformats.org/officeDocument/2006/customXml" ds:itemID="{2B9466E3-7A84-4564-80FD-6C0E78204366}">
  <ds:schemaRefs/>
</ds:datastoreItem>
</file>

<file path=customXml/itemProps18.xml><?xml version="1.0" encoding="utf-8"?>
<ds:datastoreItem xmlns:ds="http://schemas.openxmlformats.org/officeDocument/2006/customXml" ds:itemID="{3C525BB7-5C63-434F-8BFC-2F42AFF392EB}">
  <ds:schemaRefs/>
</ds:datastoreItem>
</file>

<file path=customXml/itemProps19.xml><?xml version="1.0" encoding="utf-8"?>
<ds:datastoreItem xmlns:ds="http://schemas.openxmlformats.org/officeDocument/2006/customXml" ds:itemID="{C577A808-5873-4EEA-AB77-24B200AC12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FF37D-FE47-4372-B1F0-B33AC5990B6C}">
  <ds:schemaRefs/>
</ds:datastoreItem>
</file>

<file path=customXml/itemProps20.xml><?xml version="1.0" encoding="utf-8"?>
<ds:datastoreItem xmlns:ds="http://schemas.openxmlformats.org/officeDocument/2006/customXml" ds:itemID="{AFFDA40D-47CD-464F-807D-D883F56EA4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1.xml><?xml version="1.0" encoding="utf-8"?>
<ds:datastoreItem xmlns:ds="http://schemas.openxmlformats.org/officeDocument/2006/customXml" ds:itemID="{DFBD1CF1-DB41-455D-8716-64323F2B1202}">
  <ds:schemaRefs/>
</ds:datastoreItem>
</file>

<file path=customXml/itemProps22.xml><?xml version="1.0" encoding="utf-8"?>
<ds:datastoreItem xmlns:ds="http://schemas.openxmlformats.org/officeDocument/2006/customXml" ds:itemID="{E6C483FA-DB9B-4647-8665-841B01D77723}">
  <ds:schemaRefs/>
</ds:datastoreItem>
</file>

<file path=customXml/itemProps23.xml><?xml version="1.0" encoding="utf-8"?>
<ds:datastoreItem xmlns:ds="http://schemas.openxmlformats.org/officeDocument/2006/customXml" ds:itemID="{BE619348-EB3D-444C-A3E1-47FDA0EB3819}">
  <ds:schemaRefs/>
</ds:datastoreItem>
</file>

<file path=customXml/itemProps24.xml><?xml version="1.0" encoding="utf-8"?>
<ds:datastoreItem xmlns:ds="http://schemas.openxmlformats.org/officeDocument/2006/customXml" ds:itemID="{E2A35DC6-9741-4E23-85B1-BA93DEC1C673}">
  <ds:schemaRefs/>
</ds:datastoreItem>
</file>

<file path=customXml/itemProps25.xml><?xml version="1.0" encoding="utf-8"?>
<ds:datastoreItem xmlns:ds="http://schemas.openxmlformats.org/officeDocument/2006/customXml" ds:itemID="{1EDEC7A5-AB78-493B-ACF9-EB269FB09485}">
  <ds:schemaRefs/>
</ds:datastoreItem>
</file>

<file path=customXml/itemProps26.xml><?xml version="1.0" encoding="utf-8"?>
<ds:datastoreItem xmlns:ds="http://schemas.openxmlformats.org/officeDocument/2006/customXml" ds:itemID="{1FB484C4-E6E8-4750-8CE7-1C87F09AB9B6}">
  <ds:schemaRefs/>
</ds:datastoreItem>
</file>

<file path=customXml/itemProps27.xml><?xml version="1.0" encoding="utf-8"?>
<ds:datastoreItem xmlns:ds="http://schemas.openxmlformats.org/officeDocument/2006/customXml" ds:itemID="{C9283BC7-CD42-40AC-AD24-68DE6712ED49}">
  <ds:schemaRefs/>
</ds:datastoreItem>
</file>

<file path=customXml/itemProps28.xml><?xml version="1.0" encoding="utf-8"?>
<ds:datastoreItem xmlns:ds="http://schemas.openxmlformats.org/officeDocument/2006/customXml" ds:itemID="{D0CC3865-EBB9-4912-BEB2-E33E32B59F37}">
  <ds:schemaRefs/>
</ds:datastoreItem>
</file>

<file path=customXml/itemProps29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F1C04F27-920F-4A62-995B-E49D2234DFC1}">
  <ds:schemaRefs/>
</ds:datastoreItem>
</file>

<file path=customXml/itemProps30.xml><?xml version="1.0" encoding="utf-8"?>
<ds:datastoreItem xmlns:ds="http://schemas.openxmlformats.org/officeDocument/2006/customXml" ds:itemID="{05CA060F-B9E4-41BA-BDA7-A5EC2D36A140}">
  <ds:schemaRefs/>
</ds:datastoreItem>
</file>

<file path=customXml/itemProps31.xml><?xml version="1.0" encoding="utf-8"?>
<ds:datastoreItem xmlns:ds="http://schemas.openxmlformats.org/officeDocument/2006/customXml" ds:itemID="{F8B477BF-64AF-45A2-8D7A-FA4976228EF2}">
  <ds:schemaRefs/>
</ds:datastoreItem>
</file>

<file path=customXml/itemProps32.xml><?xml version="1.0" encoding="utf-8"?>
<ds:datastoreItem xmlns:ds="http://schemas.openxmlformats.org/officeDocument/2006/customXml" ds:itemID="{0406710D-BDDC-44B7-85D7-C8C7EA65980A}">
  <ds:schemaRefs/>
</ds:datastoreItem>
</file>

<file path=customXml/itemProps33.xml><?xml version="1.0" encoding="utf-8"?>
<ds:datastoreItem xmlns:ds="http://schemas.openxmlformats.org/officeDocument/2006/customXml" ds:itemID="{8F42C298-1049-4763-847A-1120BBF7C359}">
  <ds:schemaRefs/>
</ds:datastoreItem>
</file>

<file path=customXml/itemProps34.xml><?xml version="1.0" encoding="utf-8"?>
<ds:datastoreItem xmlns:ds="http://schemas.openxmlformats.org/officeDocument/2006/customXml" ds:itemID="{C780C9BF-40E6-4C5B-A5B2-35E6D7716D0B}">
  <ds:schemaRefs/>
</ds:datastoreItem>
</file>

<file path=customXml/itemProps35.xml><?xml version="1.0" encoding="utf-8"?>
<ds:datastoreItem xmlns:ds="http://schemas.openxmlformats.org/officeDocument/2006/customXml" ds:itemID="{87AC2AEC-B774-4CDF-B04E-2021F0BD509F}">
  <ds:schemaRefs/>
</ds:datastoreItem>
</file>

<file path=customXml/itemProps36.xml><?xml version="1.0" encoding="utf-8"?>
<ds:datastoreItem xmlns:ds="http://schemas.openxmlformats.org/officeDocument/2006/customXml" ds:itemID="{09A4C5C1-E379-42C2-9CE4-96EAD0C517EB}">
  <ds:schemaRefs/>
</ds:datastoreItem>
</file>

<file path=customXml/itemProps37.xml><?xml version="1.0" encoding="utf-8"?>
<ds:datastoreItem xmlns:ds="http://schemas.openxmlformats.org/officeDocument/2006/customXml" ds:itemID="{4C8DE588-73AB-48DD-A619-3A9B0FCB5DF7}">
  <ds:schemaRefs/>
</ds:datastoreItem>
</file>

<file path=customXml/itemProps4.xml><?xml version="1.0" encoding="utf-8"?>
<ds:datastoreItem xmlns:ds="http://schemas.openxmlformats.org/officeDocument/2006/customXml" ds:itemID="{765EBF56-8E1D-4078-8E5B-C9A88BB17C25}">
  <ds:schemaRefs/>
</ds:datastoreItem>
</file>

<file path=customXml/itemProps5.xml><?xml version="1.0" encoding="utf-8"?>
<ds:datastoreItem xmlns:ds="http://schemas.openxmlformats.org/officeDocument/2006/customXml" ds:itemID="{C086A146-0E09-4AA0-A3DC-33B2C18DA71A}">
  <ds:schemaRefs/>
</ds:datastoreItem>
</file>

<file path=customXml/itemProps6.xml><?xml version="1.0" encoding="utf-8"?>
<ds:datastoreItem xmlns:ds="http://schemas.openxmlformats.org/officeDocument/2006/customXml" ds:itemID="{67919094-E09D-4390-A4AE-6883C8770F20}">
  <ds:schemaRefs/>
</ds:datastoreItem>
</file>

<file path=customXml/itemProps7.xml><?xml version="1.0" encoding="utf-8"?>
<ds:datastoreItem xmlns:ds="http://schemas.openxmlformats.org/officeDocument/2006/customXml" ds:itemID="{ED94C3B7-193C-4D98-A706-B15E88CC2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37341D21-BA53-43CD-B34C-645EB7C3DB6C}">
  <ds:schemaRefs/>
</ds:datastoreItem>
</file>

<file path=customXml/itemProps9.xml><?xml version="1.0" encoding="utf-8"?>
<ds:datastoreItem xmlns:ds="http://schemas.openxmlformats.org/officeDocument/2006/customXml" ds:itemID="{F68AA4D1-9CF5-4263-B171-CC3CE1206B7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223</Words>
  <Application>Microsoft Office PowerPoint</Application>
  <PresentationFormat>Custom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Blank</vt:lpstr>
      <vt:lpstr>Path Planning for Marine Surveys</vt:lpstr>
      <vt:lpstr>Outlines</vt:lpstr>
      <vt:lpstr>Activity 1</vt:lpstr>
      <vt:lpstr>Activity 2</vt:lpstr>
      <vt:lpstr>Activity 3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Yaqub Prabowo</cp:lastModifiedBy>
  <cp:revision>40</cp:revision>
  <dcterms:created xsi:type="dcterms:W3CDTF">2024-01-26T18:32:10Z</dcterms:created>
  <dcterms:modified xsi:type="dcterms:W3CDTF">2024-01-29T12:31:28Z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2019-06-10T12:55:04.4765122Z</vt:lpwstr>
  </property>
  <property fmtid="{D5CDD505-2E9C-101B-9397-08002B2CF9AE}" pid="4" name="ContentTypeId">
    <vt:lpwstr>0x0101009ADA1FD2B40FDA458284BB6FCA763489</vt:lpwstr>
  </property>
</Properties>
</file>