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6"/>
  </p:notesMasterIdLst>
  <p:handoutMasterIdLst>
    <p:handoutMasterId r:id="rId17"/>
  </p:handoutMasterIdLst>
  <p:sldIdLst>
    <p:sldId id="260" r:id="rId10"/>
    <p:sldId id="261" r:id="rId11"/>
    <p:sldId id="264" r:id="rId12"/>
    <p:sldId id="265" r:id="rId13"/>
    <p:sldId id="267" r:id="rId14"/>
    <p:sldId id="266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9"/>
    <a:srgbClr val="171748"/>
    <a:srgbClr val="1FD082"/>
    <a:srgbClr val="2F3EEA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16DA-7E3F-4C27-8182-B869B4849E58}" v="544" dt="2024-02-07T05:11:32.262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84" d="100"/>
          <a:sy n="84" d="100"/>
        </p:scale>
        <p:origin x="3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leazzi" userId="c9e07dfc-44dc-4acf-9b2e-a38b85d7f587" providerId="ADAL" clId="{0AC816DA-7E3F-4C27-8182-B869B4849E58}"/>
    <pc:docChg chg="undo custSel addSld delSld modSld modMainMaster">
      <pc:chgData name="Roberto Galeazzi" userId="c9e07dfc-44dc-4acf-9b2e-a38b85d7f587" providerId="ADAL" clId="{0AC816DA-7E3F-4C27-8182-B869B4849E58}" dt="2024-02-07T05:11:32.262" v="4044" actId="5793"/>
      <pc:docMkLst>
        <pc:docMk/>
      </pc:docMkLst>
      <pc:sldChg chg="del">
        <pc:chgData name="Roberto Galeazzi" userId="c9e07dfc-44dc-4acf-9b2e-a38b85d7f587" providerId="ADAL" clId="{0AC816DA-7E3F-4C27-8182-B869B4849E58}" dt="2024-02-07T04:43:08.311" v="977" actId="47"/>
        <pc:sldMkLst>
          <pc:docMk/>
          <pc:sldMk cId="1796381250" sldId="257"/>
        </pc:sldMkLst>
      </pc:sldChg>
      <pc:sldChg chg="modSp mod">
        <pc:chgData name="Roberto Galeazzi" userId="c9e07dfc-44dc-4acf-9b2e-a38b85d7f587" providerId="ADAL" clId="{0AC816DA-7E3F-4C27-8182-B869B4849E58}" dt="2024-02-07T04:21:06.911" v="37" actId="20577"/>
        <pc:sldMkLst>
          <pc:docMk/>
          <pc:sldMk cId="2320714135" sldId="260"/>
        </pc:sldMkLst>
        <pc:spChg chg="mod">
          <ac:chgData name="Roberto Galeazzi" userId="c9e07dfc-44dc-4acf-9b2e-a38b85d7f587" providerId="ADAL" clId="{0AC816DA-7E3F-4C27-8182-B869B4849E58}" dt="2024-02-07T04:21:06.911" v="3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mod">
        <pc:chgData name="Roberto Galeazzi" userId="c9e07dfc-44dc-4acf-9b2e-a38b85d7f587" providerId="ADAL" clId="{0AC816DA-7E3F-4C27-8182-B869B4849E58}" dt="2024-02-07T04:44:10.366" v="993" actId="20577"/>
        <pc:sldMkLst>
          <pc:docMk/>
          <pc:sldMk cId="3207386274" sldId="261"/>
        </pc:sldMkLst>
        <pc:spChg chg="mod">
          <ac:chgData name="Roberto Galeazzi" userId="c9e07dfc-44dc-4acf-9b2e-a38b85d7f587" providerId="ADAL" clId="{0AC816DA-7E3F-4C27-8182-B869B4849E58}" dt="2024-02-07T04:22:19.379" v="121" actId="20577"/>
          <ac:spMkLst>
            <pc:docMk/>
            <pc:sldMk cId="3207386274" sldId="261"/>
            <ac:spMk id="5" creationId="{43AB9D89-4678-4B3C-8679-3E429EFBB2DD}"/>
          </ac:spMkLst>
        </pc:spChg>
        <pc:spChg chg="mod">
          <ac:chgData name="Roberto Galeazzi" userId="c9e07dfc-44dc-4acf-9b2e-a38b85d7f587" providerId="ADAL" clId="{0AC816DA-7E3F-4C27-8182-B869B4849E58}" dt="2024-02-07T04:44:10.366" v="993" actId="20577"/>
          <ac:spMkLst>
            <pc:docMk/>
            <pc:sldMk cId="3207386274" sldId="261"/>
            <ac:spMk id="6" creationId="{5A5890CD-8F90-4FE7-841F-F7B0C2865BA2}"/>
          </ac:spMkLst>
        </pc:spChg>
        <pc:grpChg chg="mod">
          <ac:chgData name="Roberto Galeazzi" userId="c9e07dfc-44dc-4acf-9b2e-a38b85d7f587" providerId="ADAL" clId="{0AC816DA-7E3F-4C27-8182-B869B4849E58}" dt="2024-02-07T04:41:30.374" v="947"/>
          <ac:grpSpMkLst>
            <pc:docMk/>
            <pc:sldMk cId="3207386274" sldId="261"/>
            <ac:grpSpMk id="8" creationId="{7102AD0B-E456-B4E8-17F6-AEF87829502A}"/>
          </ac:grpSpMkLst>
        </pc:grpChg>
        <pc:grpChg chg="del mod">
          <ac:chgData name="Roberto Galeazzi" userId="c9e07dfc-44dc-4acf-9b2e-a38b85d7f587" providerId="ADAL" clId="{0AC816DA-7E3F-4C27-8182-B869B4849E58}" dt="2024-02-07T04:41:47.688" v="959"/>
          <ac:grpSpMkLst>
            <pc:docMk/>
            <pc:sldMk cId="3207386274" sldId="261"/>
            <ac:grpSpMk id="15" creationId="{89C322F3-2B69-762A-6013-33E8C29CDE08}"/>
          </ac:grpSpMkLst>
        </pc:grpChg>
        <pc:grpChg chg="del 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19" creationId="{3F1EA58D-7814-E607-7B0B-8382CB403D72}"/>
          </ac:grpSpMkLst>
        </pc:grpChg>
        <pc:grpChg chg="mod">
          <ac:chgData name="Roberto Galeazzi" userId="c9e07dfc-44dc-4acf-9b2e-a38b85d7f587" providerId="ADAL" clId="{0AC816DA-7E3F-4C27-8182-B869B4849E58}" dt="2024-02-07T04:42:25.889" v="968"/>
          <ac:grpSpMkLst>
            <pc:docMk/>
            <pc:sldMk cId="3207386274" sldId="261"/>
            <ac:grpSpMk id="23" creationId="{1D932A44-AFB2-456C-C472-7A4A151E1FE4}"/>
          </ac:grpSpMkLst>
        </pc:grpChg>
        <pc:grpChg chg="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27" creationId="{68B5A973-083F-9FCA-251A-75B38A3829D3}"/>
          </ac:grpSpMkLst>
        </pc:grpChg>
        <pc:inkChg chg="add del">
          <ac:chgData name="Roberto Galeazzi" userId="c9e07dfc-44dc-4acf-9b2e-a38b85d7f587" providerId="ADAL" clId="{0AC816DA-7E3F-4C27-8182-B869B4849E58}" dt="2024-02-07T04:41:18.564" v="942" actId="9405"/>
          <ac:inkMkLst>
            <pc:docMk/>
            <pc:sldMk cId="3207386274" sldId="261"/>
            <ac:inkMk id="2" creationId="{53051EC1-320E-C32B-23B0-990F68198194}"/>
          </ac:inkMkLst>
        </pc:inkChg>
        <pc:inkChg chg="add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3" creationId="{C34AF960-011D-D359-1C83-01BA232B7667}"/>
          </ac:inkMkLst>
        </pc:inkChg>
        <pc:inkChg chg="add del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7" creationId="{A615F89B-B9A4-81E3-CA9E-DE2407DBE352}"/>
          </ac:inkMkLst>
        </pc:inkChg>
        <pc:inkChg chg="add del">
          <ac:chgData name="Roberto Galeazzi" userId="c9e07dfc-44dc-4acf-9b2e-a38b85d7f587" providerId="ADAL" clId="{0AC816DA-7E3F-4C27-8182-B869B4849E58}" dt="2024-02-07T04:41:33.096" v="949" actId="9405"/>
          <ac:inkMkLst>
            <pc:docMk/>
            <pc:sldMk cId="3207386274" sldId="261"/>
            <ac:inkMk id="9" creationId="{8A14B51C-168E-BB6E-2EF9-C11944F962D5}"/>
          </ac:inkMkLst>
        </pc:inkChg>
        <pc:inkChg chg="add del">
          <ac:chgData name="Roberto Galeazzi" userId="c9e07dfc-44dc-4acf-9b2e-a38b85d7f587" providerId="ADAL" clId="{0AC816DA-7E3F-4C27-8182-B869B4849E58}" dt="2024-02-07T04:41:36.066" v="951" actId="9405"/>
          <ac:inkMkLst>
            <pc:docMk/>
            <pc:sldMk cId="3207386274" sldId="261"/>
            <ac:inkMk id="11" creationId="{2DE3AA18-49B0-09DE-5EBD-F5D93EA22C3D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2" creationId="{799CB66B-1969-E3DC-731A-8C8AF12F49BE}"/>
          </ac:inkMkLst>
        </pc:inkChg>
        <pc:inkChg chg="add">
          <ac:chgData name="Roberto Galeazzi" userId="c9e07dfc-44dc-4acf-9b2e-a38b85d7f587" providerId="ADAL" clId="{0AC816DA-7E3F-4C27-8182-B869B4849E58}" dt="2024-02-07T04:41:40.100" v="953" actId="9405"/>
          <ac:inkMkLst>
            <pc:docMk/>
            <pc:sldMk cId="3207386274" sldId="261"/>
            <ac:inkMk id="13" creationId="{E059487D-CC4A-6E94-DE1D-687114B0C9B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4" creationId="{943FCAD6-8E32-A96D-82FD-753A46900488}"/>
          </ac:inkMkLst>
        </pc:inkChg>
        <pc:inkChg chg="add del">
          <ac:chgData name="Roberto Galeazzi" userId="c9e07dfc-44dc-4acf-9b2e-a38b85d7f587" providerId="ADAL" clId="{0AC816DA-7E3F-4C27-8182-B869B4849E58}" dt="2024-02-07T04:42:16.860" v="961"/>
          <ac:inkMkLst>
            <pc:docMk/>
            <pc:sldMk cId="3207386274" sldId="261"/>
            <ac:inkMk id="16" creationId="{CFB1C778-67A7-D371-62ED-81ABB8EC08A9}"/>
          </ac:inkMkLst>
        </pc:inkChg>
        <pc:inkChg chg="add del mod">
          <ac:chgData name="Roberto Galeazzi" userId="c9e07dfc-44dc-4acf-9b2e-a38b85d7f587" providerId="ADAL" clId="{0AC816DA-7E3F-4C27-8182-B869B4849E58}" dt="2024-02-07T04:42:19.194" v="962"/>
          <ac:inkMkLst>
            <pc:docMk/>
            <pc:sldMk cId="3207386274" sldId="261"/>
            <ac:inkMk id="17" creationId="{C9ECEAEA-1267-B302-D21D-81B5B7861E5F}"/>
          </ac:inkMkLst>
        </pc:inkChg>
        <pc:inkChg chg="add del mod">
          <ac:chgData name="Roberto Galeazzi" userId="c9e07dfc-44dc-4acf-9b2e-a38b85d7f587" providerId="ADAL" clId="{0AC816DA-7E3F-4C27-8182-B869B4849E58}" dt="2024-02-07T04:42:19.194" v="963"/>
          <ac:inkMkLst>
            <pc:docMk/>
            <pc:sldMk cId="3207386274" sldId="261"/>
            <ac:inkMk id="18" creationId="{A4D7619E-7A55-287C-48AB-2D95BF82CED9}"/>
          </ac:inkMkLst>
        </pc:inkChg>
        <pc:inkChg chg="add">
          <ac:chgData name="Roberto Galeazzi" userId="c9e07dfc-44dc-4acf-9b2e-a38b85d7f587" providerId="ADAL" clId="{0AC816DA-7E3F-4C27-8182-B869B4849E58}" dt="2024-02-07T04:42:06.124" v="960" actId="9405"/>
          <ac:inkMkLst>
            <pc:docMk/>
            <pc:sldMk cId="3207386274" sldId="261"/>
            <ac:inkMk id="20" creationId="{BD6B8FF6-03C3-2A00-E97E-2719728491CE}"/>
          </ac:inkMkLst>
        </pc:inkChg>
        <pc:inkChg chg="add del mod">
          <ac:chgData name="Roberto Galeazzi" userId="c9e07dfc-44dc-4acf-9b2e-a38b85d7f587" providerId="ADAL" clId="{0AC816DA-7E3F-4C27-8182-B869B4849E58}" dt="2024-02-07T04:42:27.414" v="969" actId="9405"/>
          <ac:inkMkLst>
            <pc:docMk/>
            <pc:sldMk cId="3207386274" sldId="261"/>
            <ac:inkMk id="21" creationId="{7D39F9FC-170B-F619-EAD0-682CC438D094}"/>
          </ac:inkMkLst>
        </pc:inkChg>
        <pc:inkChg chg="add del mod">
          <ac:chgData name="Roberto Galeazzi" userId="c9e07dfc-44dc-4acf-9b2e-a38b85d7f587" providerId="ADAL" clId="{0AC816DA-7E3F-4C27-8182-B869B4849E58}" dt="2024-02-07T04:42:25.889" v="968"/>
          <ac:inkMkLst>
            <pc:docMk/>
            <pc:sldMk cId="3207386274" sldId="261"/>
            <ac:inkMk id="22" creationId="{78957A93-88F4-CF67-85F0-E47E16272251}"/>
          </ac:inkMkLst>
        </pc:inkChg>
        <pc:inkChg chg="add">
          <ac:chgData name="Roberto Galeazzi" userId="c9e07dfc-44dc-4acf-9b2e-a38b85d7f587" providerId="ADAL" clId="{0AC816DA-7E3F-4C27-8182-B869B4849E58}" dt="2024-02-07T04:42:31.985" v="970" actId="9405"/>
          <ac:inkMkLst>
            <pc:docMk/>
            <pc:sldMk cId="3207386274" sldId="261"/>
            <ac:inkMk id="24" creationId="{815452D8-FD44-C1BD-B792-4444F648885C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5" creationId="{0077AD12-E240-584D-84CA-EB411219B04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6" creationId="{368F04F1-2AAB-502F-312F-925B9BEDCAA4}"/>
          </ac:inkMkLst>
        </pc:inkChg>
      </pc:sldChg>
      <pc:sldChg chg="del">
        <pc:chgData name="Roberto Galeazzi" userId="c9e07dfc-44dc-4acf-9b2e-a38b85d7f587" providerId="ADAL" clId="{0AC816DA-7E3F-4C27-8182-B869B4849E58}" dt="2024-02-07T04:43:07.414" v="975" actId="47"/>
        <pc:sldMkLst>
          <pc:docMk/>
          <pc:sldMk cId="2882503154" sldId="262"/>
        </pc:sldMkLst>
      </pc:sldChg>
      <pc:sldChg chg="del">
        <pc:chgData name="Roberto Galeazzi" userId="c9e07dfc-44dc-4acf-9b2e-a38b85d7f587" providerId="ADAL" clId="{0AC816DA-7E3F-4C27-8182-B869B4849E58}" dt="2024-02-07T04:43:07.763" v="976" actId="47"/>
        <pc:sldMkLst>
          <pc:docMk/>
          <pc:sldMk cId="3945447324" sldId="263"/>
        </pc:sldMkLst>
      </pc:sldChg>
      <pc:sldChg chg="addSp delSp modSp add mod">
        <pc:chgData name="Roberto Galeazzi" userId="c9e07dfc-44dc-4acf-9b2e-a38b85d7f587" providerId="ADAL" clId="{0AC816DA-7E3F-4C27-8182-B869B4849E58}" dt="2024-02-07T04:52:46.150" v="1991" actId="20577"/>
        <pc:sldMkLst>
          <pc:docMk/>
          <pc:sldMk cId="4064153959" sldId="264"/>
        </pc:sldMkLst>
        <pc:spChg chg="mod">
          <ac:chgData name="Roberto Galeazzi" userId="c9e07dfc-44dc-4acf-9b2e-a38b85d7f587" providerId="ADAL" clId="{0AC816DA-7E3F-4C27-8182-B869B4849E58}" dt="2024-02-07T04:52:46.150" v="1991" actId="20577"/>
          <ac:spMkLst>
            <pc:docMk/>
            <pc:sldMk cId="4064153959" sldId="264"/>
            <ac:spMk id="6" creationId="{A14120DF-2FA9-FC98-2A6B-CBEE788F12BC}"/>
          </ac:spMkLst>
        </pc:spChg>
        <pc:grpChg chg="del mod">
          <ac:chgData name="Roberto Galeazzi" userId="c9e07dfc-44dc-4acf-9b2e-a38b85d7f587" providerId="ADAL" clId="{0AC816DA-7E3F-4C27-8182-B869B4849E58}" dt="2024-02-07T04:43:42.423" v="986"/>
          <ac:grpSpMkLst>
            <pc:docMk/>
            <pc:sldMk cId="4064153959" sldId="264"/>
            <ac:grpSpMk id="27" creationId="{0618F546-312D-B6D1-68C7-44606EB4419C}"/>
          </ac:grpSpMkLst>
        </pc:grpChg>
        <pc:inkChg chg="add del">
          <ac:chgData name="Roberto Galeazzi" userId="c9e07dfc-44dc-4acf-9b2e-a38b85d7f587" providerId="ADAL" clId="{0AC816DA-7E3F-4C27-8182-B869B4849E58}" dt="2024-02-07T04:43:14.166" v="979" actId="9405"/>
          <ac:inkMkLst>
            <pc:docMk/>
            <pc:sldMk cId="4064153959" sldId="264"/>
            <ac:inkMk id="2" creationId="{96E9E58D-270B-1BF6-C70B-95B49F08851F}"/>
          </ac:inkMkLst>
        </pc:inkChg>
        <pc:inkChg chg="del">
          <ac:chgData name="Roberto Galeazzi" userId="c9e07dfc-44dc-4acf-9b2e-a38b85d7f587" providerId="ADAL" clId="{0AC816DA-7E3F-4C27-8182-B869B4849E58}" dt="2024-02-07T04:43:38.175" v="981"/>
          <ac:inkMkLst>
            <pc:docMk/>
            <pc:sldMk cId="4064153959" sldId="264"/>
            <ac:inkMk id="3" creationId="{6274FCFE-AB98-C984-EBC3-F566B11EA2A0}"/>
          </ac:inkMkLst>
        </pc:inkChg>
        <pc:inkChg chg="del mod">
          <ac:chgData name="Roberto Galeazzi" userId="c9e07dfc-44dc-4acf-9b2e-a38b85d7f587" providerId="ADAL" clId="{0AC816DA-7E3F-4C27-8182-B869B4849E58}" dt="2024-02-07T04:43:42.423" v="985"/>
          <ac:inkMkLst>
            <pc:docMk/>
            <pc:sldMk cId="4064153959" sldId="264"/>
            <ac:inkMk id="12" creationId="{0E0CD184-4D7D-F472-46FA-AC780DB52888}"/>
          </ac:inkMkLst>
        </pc:inkChg>
        <pc:inkChg chg="del">
          <ac:chgData name="Roberto Galeazzi" userId="c9e07dfc-44dc-4acf-9b2e-a38b85d7f587" providerId="ADAL" clId="{0AC816DA-7E3F-4C27-8182-B869B4849E58}" dt="2024-02-07T04:43:42.423" v="987"/>
          <ac:inkMkLst>
            <pc:docMk/>
            <pc:sldMk cId="4064153959" sldId="264"/>
            <ac:inkMk id="13" creationId="{7FC4DC1D-B0B1-09D6-7DE9-15188A261E6C}"/>
          </ac:inkMkLst>
        </pc:inkChg>
        <pc:inkChg chg="del mod">
          <ac:chgData name="Roberto Galeazzi" userId="c9e07dfc-44dc-4acf-9b2e-a38b85d7f587" providerId="ADAL" clId="{0AC816DA-7E3F-4C27-8182-B869B4849E58}" dt="2024-02-07T04:43:42.423" v="988"/>
          <ac:inkMkLst>
            <pc:docMk/>
            <pc:sldMk cId="4064153959" sldId="264"/>
            <ac:inkMk id="14" creationId="{2961A02D-6D2B-028B-A27A-B62B754A6A3C}"/>
          </ac:inkMkLst>
        </pc:inkChg>
        <pc:inkChg chg="del">
          <ac:chgData name="Roberto Galeazzi" userId="c9e07dfc-44dc-4acf-9b2e-a38b85d7f587" providerId="ADAL" clId="{0AC816DA-7E3F-4C27-8182-B869B4849E58}" dt="2024-02-07T04:43:42.422" v="982"/>
          <ac:inkMkLst>
            <pc:docMk/>
            <pc:sldMk cId="4064153959" sldId="264"/>
            <ac:inkMk id="20" creationId="{DFC3BB17-2980-5CAE-114E-CFFDC088EE6E}"/>
          </ac:inkMkLst>
        </pc:inkChg>
        <pc:inkChg chg="del">
          <ac:chgData name="Roberto Galeazzi" userId="c9e07dfc-44dc-4acf-9b2e-a38b85d7f587" providerId="ADAL" clId="{0AC816DA-7E3F-4C27-8182-B869B4849E58}" dt="2024-02-07T04:43:42.422" v="983"/>
          <ac:inkMkLst>
            <pc:docMk/>
            <pc:sldMk cId="4064153959" sldId="264"/>
            <ac:inkMk id="24" creationId="{FDA8F38F-7E4C-A9D3-689E-E612D4C928AF}"/>
          </ac:inkMkLst>
        </pc:inkChg>
        <pc:inkChg chg="del">
          <ac:chgData name="Roberto Galeazzi" userId="c9e07dfc-44dc-4acf-9b2e-a38b85d7f587" providerId="ADAL" clId="{0AC816DA-7E3F-4C27-8182-B869B4849E58}" dt="2024-02-07T04:43:42.422" v="984"/>
          <ac:inkMkLst>
            <pc:docMk/>
            <pc:sldMk cId="4064153959" sldId="264"/>
            <ac:inkMk id="25" creationId="{2956387E-1A58-1F0B-DA4D-CEEDBF8E862B}"/>
          </ac:inkMkLst>
        </pc:inkChg>
        <pc:inkChg chg="del mod">
          <ac:chgData name="Roberto Galeazzi" userId="c9e07dfc-44dc-4acf-9b2e-a38b85d7f587" providerId="ADAL" clId="{0AC816DA-7E3F-4C27-8182-B869B4849E58}" dt="2024-02-07T04:43:42.423" v="986"/>
          <ac:inkMkLst>
            <pc:docMk/>
            <pc:sldMk cId="4064153959" sldId="264"/>
            <ac:inkMk id="26" creationId="{52B04126-BCB3-40F5-DE97-94FF6696A630}"/>
          </ac:inkMkLst>
        </pc:inkChg>
      </pc:sldChg>
      <pc:sldChg chg="modSp new mod">
        <pc:chgData name="Roberto Galeazzi" userId="c9e07dfc-44dc-4acf-9b2e-a38b85d7f587" providerId="ADAL" clId="{0AC816DA-7E3F-4C27-8182-B869B4849E58}" dt="2024-02-07T05:01:17.284" v="3031" actId="6549"/>
        <pc:sldMkLst>
          <pc:docMk/>
          <pc:sldMk cId="2376111448" sldId="265"/>
        </pc:sldMkLst>
        <pc:spChg chg="mod">
          <ac:chgData name="Roberto Galeazzi" userId="c9e07dfc-44dc-4acf-9b2e-a38b85d7f587" providerId="ADAL" clId="{0AC816DA-7E3F-4C27-8182-B869B4849E58}" dt="2024-02-07T04:53:57.649" v="2088" actId="20577"/>
          <ac:spMkLst>
            <pc:docMk/>
            <pc:sldMk cId="2376111448" sldId="265"/>
            <ac:spMk id="2" creationId="{591533E4-A0B9-6CDC-AA57-510170733DC2}"/>
          </ac:spMkLst>
        </pc:spChg>
        <pc:spChg chg="mod">
          <ac:chgData name="Roberto Galeazzi" userId="c9e07dfc-44dc-4acf-9b2e-a38b85d7f587" providerId="ADAL" clId="{0AC816DA-7E3F-4C27-8182-B869B4849E58}" dt="2024-02-07T05:01:17.284" v="3031" actId="6549"/>
          <ac:spMkLst>
            <pc:docMk/>
            <pc:sldMk cId="2376111448" sldId="265"/>
            <ac:spMk id="3" creationId="{1716E304-E28B-6A2C-A78D-0E3A018BA9D0}"/>
          </ac:spMkLst>
        </pc:spChg>
      </pc:sldChg>
      <pc:sldChg chg="modSp add mod">
        <pc:chgData name="Roberto Galeazzi" userId="c9e07dfc-44dc-4acf-9b2e-a38b85d7f587" providerId="ADAL" clId="{0AC816DA-7E3F-4C27-8182-B869B4849E58}" dt="2024-02-07T05:11:32.262" v="4044" actId="5793"/>
        <pc:sldMkLst>
          <pc:docMk/>
          <pc:sldMk cId="3689346459" sldId="266"/>
        </pc:sldMkLst>
        <pc:spChg chg="mod">
          <ac:chgData name="Roberto Galeazzi" userId="c9e07dfc-44dc-4acf-9b2e-a38b85d7f587" providerId="ADAL" clId="{0AC816DA-7E3F-4C27-8182-B869B4849E58}" dt="2024-02-07T05:11:32.262" v="4044" actId="5793"/>
          <ac:spMkLst>
            <pc:docMk/>
            <pc:sldMk cId="3689346459" sldId="266"/>
            <ac:spMk id="3" creationId="{F61CF163-B703-40B0-FB3C-EC5662AF278B}"/>
          </ac:spMkLst>
        </pc:spChg>
      </pc:sldChg>
      <pc:sldMasterChg chg="delSp modSp mod">
        <pc:chgData name="Roberto Galeazzi" userId="c9e07dfc-44dc-4acf-9b2e-a38b85d7f587" providerId="ADAL" clId="{0AC816DA-7E3F-4C27-8182-B869B4849E58}" dt="2024-02-07T04:21:32.821" v="52" actId="20577"/>
        <pc:sldMasterMkLst>
          <pc:docMk/>
          <pc:sldMasterMk cId="2454702602" sldId="2147483662"/>
        </pc:sldMasterMkLst>
        <pc:spChg chg="del">
          <ac:chgData name="Roberto Galeazzi" userId="c9e07dfc-44dc-4acf-9b2e-a38b85d7f587" providerId="ADAL" clId="{0AC816DA-7E3F-4C27-8182-B869B4849E58}" dt="2024-02-07T04:21:24.463" v="38" actId="478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Roberto Galeazzi" userId="c9e07dfc-44dc-4acf-9b2e-a38b85d7f587" providerId="ADAL" clId="{0AC816DA-7E3F-4C27-8182-B869B4849E58}" dt="2024-02-07T04:21:32.821" v="52" actId="20577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and Photonics Engineering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planning/3d_navigation/tree/hydro-devel/octomap_collision_check" TargetMode="External"/><Relationship Id="rId2" Type="http://schemas.openxmlformats.org/officeDocument/2006/relationships/hyperlink" Target="http://wiki.ros.org/octoma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Searching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Python </a:t>
            </a:r>
            <a:r>
              <a:rPr lang="en-US" sz="2400" dirty="0" err="1"/>
              <a:t>Jupyter</a:t>
            </a:r>
            <a:r>
              <a:rPr lang="en-US" sz="2400" dirty="0"/>
              <a:t> Notebook (</a:t>
            </a:r>
            <a:r>
              <a:rPr lang="en-US" sz="2400" dirty="0">
                <a:solidFill>
                  <a:srgbClr val="FF0000"/>
                </a:solidFill>
              </a:rPr>
              <a:t>exe1_search_based.ipynb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The project is available from the Gitlab repository under directories: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Training Sessions\TS3 Path Planning Notebook</a:t>
            </a:r>
          </a:p>
          <a:p>
            <a:r>
              <a:rPr lang="en-US" sz="2400" dirty="0"/>
              <a:t>Discuss the comparison among BFS, Dijkstra, A* with Euclidean Heuristics and A* with Manhattan Heuristics.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EFC1-44BE-8EFB-40F4-CD9D1716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FCAF5-00FE-0D87-8871-76445E4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Sampling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20DF-2FA9-FC98-2A6B-CBEE788F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Exercise 2.1</a:t>
            </a:r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exe2_sampling_based.ipynb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Complete the code for tuning other hyperparameters of RRT*:</a:t>
            </a:r>
          </a:p>
          <a:p>
            <a:pPr lvl="2"/>
            <a:r>
              <a:rPr lang="en-US" dirty="0"/>
              <a:t>Goal sample rate</a:t>
            </a:r>
          </a:p>
          <a:p>
            <a:pPr lvl="2"/>
            <a:r>
              <a:rPr lang="en-US" dirty="0"/>
              <a:t>Searching radius</a:t>
            </a:r>
          </a:p>
          <a:p>
            <a:r>
              <a:rPr lang="en-US" dirty="0"/>
              <a:t>Exercise 2.2</a:t>
            </a:r>
            <a:endParaRPr lang="en-US" sz="1800" dirty="0"/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exe2_sampling_based_seachart.ipynb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the code, implementing RRT*</a:t>
            </a:r>
          </a:p>
          <a:p>
            <a:pPr lvl="1"/>
            <a:r>
              <a:rPr lang="en-US" dirty="0"/>
              <a:t>Compare the result between RRT and RRT*.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B380D21E-6556-06EF-344A-2B117A649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A4AE-2BC7-5C40-C442-BE137341C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4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3E4-A0B9-6CDC-AA57-5101707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304-E28B-6A2C-A78D-0E3A018B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3.1: Running the path planning simulation</a:t>
            </a:r>
          </a:p>
          <a:p>
            <a:pPr lvl="1"/>
            <a:r>
              <a:rPr lang="en-US" dirty="0"/>
              <a:t>For installing the package and run the docker, visit: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https://github.com/yaqub93/bluerov_path_planning.git </a:t>
            </a:r>
            <a:endParaRPr lang="en-US" dirty="0"/>
          </a:p>
          <a:p>
            <a:pPr lvl="2"/>
            <a:r>
              <a:rPr lang="en-US" dirty="0"/>
              <a:t>Note: If you are familiar with ROS, using Docker is not mandatory</a:t>
            </a:r>
          </a:p>
          <a:p>
            <a:pPr lvl="1"/>
            <a:r>
              <a:rPr lang="en-US" dirty="0"/>
              <a:t>How to run the simulation:</a:t>
            </a:r>
          </a:p>
          <a:p>
            <a:pPr lvl="2"/>
            <a:r>
              <a:rPr lang="en-US" dirty="0"/>
              <a:t>Run the </a:t>
            </a:r>
            <a:r>
              <a:rPr lang="en-US" dirty="0" err="1"/>
              <a:t>BlueROV</a:t>
            </a:r>
            <a:r>
              <a:rPr lang="en-US" dirty="0"/>
              <a:t> Gazebo: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bluerov2_gazebo </a:t>
            </a:r>
            <a:r>
              <a:rPr lang="en-US" dirty="0" err="1">
                <a:solidFill>
                  <a:srgbClr val="FF0000"/>
                </a:solidFill>
              </a:rPr>
              <a:t>start_pid_demo_lake.launch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Run the map publisher, path planner and path follower: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Publish the goal position: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publish_goal.launch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3040-D3DD-6145-A42F-DAE86BE66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A405-C6A3-E391-F93A-A2D1F273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F45B-8605-BF5D-A7F4-10B7D41F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FC9-B80D-0FA3-CA23-124973F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D74-3969-4BD1-A9F6-D4B3B03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3.2: Add a new A* path planner ROS node:</a:t>
            </a:r>
          </a:p>
          <a:p>
            <a:pPr lvl="1"/>
            <a:r>
              <a:rPr lang="en-US" dirty="0"/>
              <a:t>Duplicate </a:t>
            </a:r>
            <a:r>
              <a:rPr lang="en-US" dirty="0">
                <a:solidFill>
                  <a:srgbClr val="FF0000"/>
                </a:solidFill>
              </a:rPr>
              <a:t>dijkstra_planner.py </a:t>
            </a:r>
          </a:p>
          <a:p>
            <a:pPr lvl="1"/>
            <a:r>
              <a:rPr lang="en-US" dirty="0"/>
              <a:t>Add heuristic function (See the code from the Exercise 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PathPlanning\Search_based_Planning\Search_2D\Astar.py</a:t>
            </a:r>
          </a:p>
          <a:p>
            <a:pPr lvl="1"/>
            <a:r>
              <a:rPr lang="en-US" dirty="0"/>
              <a:t>Add a new or modify the ROS launch file to call your new ROS node: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Update the </a:t>
            </a:r>
            <a:r>
              <a:rPr lang="en-US" dirty="0">
                <a:solidFill>
                  <a:srgbClr val="FF0000"/>
                </a:solidFill>
              </a:rPr>
              <a:t>CMakeLists.txt </a:t>
            </a:r>
            <a:r>
              <a:rPr lang="en-US" dirty="0"/>
              <a:t>(adding your new python file) and compile (</a:t>
            </a:r>
            <a:r>
              <a:rPr lang="en-US" dirty="0" err="1">
                <a:solidFill>
                  <a:srgbClr val="FF0000"/>
                </a:solidFill>
              </a:rPr>
              <a:t>catkin_make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5BF61-A65C-37BB-7B35-9803BBA37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36D9-3681-4254-0B19-72D7A252F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7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ED0D-1563-D280-A4DC-D52368B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863-AF57-CB60-6810-390A0CF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3D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6BB-745E-0D81-FC4C-E30B0596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  <a:p>
            <a:pPr lvl="1"/>
            <a:r>
              <a:rPr lang="en-US" dirty="0"/>
              <a:t>Duplicate and extend </a:t>
            </a:r>
            <a:r>
              <a:rPr lang="en-US" dirty="0">
                <a:solidFill>
                  <a:srgbClr val="FF0000"/>
                </a:solidFill>
              </a:rPr>
              <a:t>exe2_sampling_based.ipynb </a:t>
            </a:r>
            <a:r>
              <a:rPr lang="en-US" dirty="0"/>
              <a:t>to 3D. The classes are available in: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PathPlanning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Search_based_Planning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/Search_3D</a:t>
            </a:r>
            <a:r>
              <a:rPr lang="en-US" dirty="0"/>
              <a:t> </a:t>
            </a:r>
          </a:p>
          <a:p>
            <a:r>
              <a:rPr lang="en-US" dirty="0"/>
              <a:t>Exercise 4.2</a:t>
            </a:r>
          </a:p>
          <a:p>
            <a:pPr lvl="1"/>
            <a:r>
              <a:rPr lang="en-US" dirty="0"/>
              <a:t>Implement one of the 3D path planning algorithm to the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gridmap</a:t>
            </a:r>
            <a:r>
              <a:rPr lang="en-US" dirty="0"/>
              <a:t> is available in Exercise-3 (The topic name is “</a:t>
            </a:r>
            <a:r>
              <a:rPr lang="en-US" dirty="0" err="1"/>
              <a:t>grid_map</a:t>
            </a:r>
            <a:r>
              <a:rPr lang="en-US" dirty="0"/>
              <a:t>” which can be converted to “</a:t>
            </a:r>
            <a:r>
              <a:rPr lang="en-US" dirty="0" err="1"/>
              <a:t>pointcloud</a:t>
            </a:r>
            <a:r>
              <a:rPr lang="en-US" dirty="0"/>
              <a:t>”). See: </a:t>
            </a:r>
            <a:r>
              <a:rPr lang="en-US" dirty="0" err="1">
                <a:solidFill>
                  <a:srgbClr val="FF0000"/>
                </a:solidFill>
              </a:rPr>
              <a:t>grid_map_ros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/GridMapRosConverter.cpp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pointcloud</a:t>
            </a:r>
            <a:r>
              <a:rPr lang="en-US" dirty="0"/>
              <a:t> can be converted to </a:t>
            </a:r>
            <a:r>
              <a:rPr lang="en-US" dirty="0" err="1"/>
              <a:t>octomap</a:t>
            </a:r>
            <a:r>
              <a:rPr lang="en-US" dirty="0"/>
              <a:t> (3D occupancy grid map): </a:t>
            </a:r>
            <a:r>
              <a:rPr lang="da-DK" dirty="0" err="1">
                <a:hlinkClick r:id="rId2"/>
              </a:rPr>
              <a:t>octomap</a:t>
            </a:r>
            <a:r>
              <a:rPr lang="da-DK" dirty="0">
                <a:hlinkClick r:id="rId2"/>
              </a:rPr>
              <a:t> - ROS Wiki</a:t>
            </a:r>
            <a:endParaRPr lang="da-DK" dirty="0"/>
          </a:p>
          <a:p>
            <a:pPr lvl="2"/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octomap</a:t>
            </a:r>
            <a:r>
              <a:rPr lang="da-DK" dirty="0"/>
              <a:t> </a:t>
            </a:r>
            <a:r>
              <a:rPr lang="da-DK" dirty="0" err="1"/>
              <a:t>collision</a:t>
            </a:r>
            <a:r>
              <a:rPr lang="da-DK" dirty="0"/>
              <a:t> check: </a:t>
            </a:r>
            <a:r>
              <a:rPr lang="da-DK" dirty="0">
                <a:hlinkClick r:id="rId3"/>
              </a:rPr>
              <a:t>3d_navigation/</a:t>
            </a:r>
            <a:r>
              <a:rPr lang="da-DK" dirty="0" err="1">
                <a:hlinkClick r:id="rId3"/>
              </a:rPr>
              <a:t>octomap_collision_check</a:t>
            </a:r>
            <a:r>
              <a:rPr lang="da-DK" dirty="0">
                <a:hlinkClick r:id="rId3"/>
              </a:rPr>
              <a:t> at </a:t>
            </a:r>
            <a:r>
              <a:rPr lang="da-DK" dirty="0" err="1">
                <a:hlinkClick r:id="rId3"/>
              </a:rPr>
              <a:t>hydro-devel</a:t>
            </a:r>
            <a:r>
              <a:rPr lang="da-DK" dirty="0">
                <a:hlinkClick r:id="rId3"/>
              </a:rPr>
              <a:t> · ros-</a:t>
            </a:r>
            <a:r>
              <a:rPr lang="da-DK" dirty="0" err="1">
                <a:hlinkClick r:id="rId3"/>
              </a:rPr>
              <a:t>planning</a:t>
            </a:r>
            <a:r>
              <a:rPr lang="da-DK" dirty="0">
                <a:hlinkClick r:id="rId3"/>
              </a:rPr>
              <a:t>/3d_navigation (github.com)</a:t>
            </a:r>
            <a:r>
              <a:rPr lang="da-DK" dirty="0"/>
              <a:t>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A67BE-40DB-33EC-7C9D-C7385476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C4C4-C124-26B3-8D89-6F9F1438F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4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7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0BC190A8-4F09-4D6F-BBED-980F99C3B238}">
  <ds:schemaRefs/>
</ds:datastoreItem>
</file>

<file path=customXml/itemProps2.xml><?xml version="1.0" encoding="utf-8"?>
<ds:datastoreItem xmlns:ds="http://schemas.openxmlformats.org/officeDocument/2006/customXml" ds:itemID="{7FEA1E6D-AEEC-41D9-9E9A-45BA2EAE1656}">
  <ds:schemaRefs/>
</ds:datastoreItem>
</file>

<file path=customXml/itemProps3.xml><?xml version="1.0" encoding="utf-8"?>
<ds:datastoreItem xmlns:ds="http://schemas.openxmlformats.org/officeDocument/2006/customXml" ds:itemID="{BCE4F6AA-590D-471F-8869-D7C9C388B21F}">
  <ds:schemaRefs/>
</ds:datastoreItem>
</file>

<file path=customXml/itemProps4.xml><?xml version="1.0" encoding="utf-8"?>
<ds:datastoreItem xmlns:ds="http://schemas.openxmlformats.org/officeDocument/2006/customXml" ds:itemID="{A99E0396-DE9D-473F-B1CB-768EB622C89A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AD091A09-3CB8-44F3-AFDB-D8A682CADFEC}">
  <ds:schemaRefs/>
</ds:datastoreItem>
</file>

<file path=customXml/itemProps7.xml><?xml version="1.0" encoding="utf-8"?>
<ds:datastoreItem xmlns:ds="http://schemas.openxmlformats.org/officeDocument/2006/customXml" ds:itemID="{5B29B696-7354-412C-9B8E-ED20D22F6B23}">
  <ds:schemaRefs/>
</ds:datastoreItem>
</file>

<file path=customXml/itemProps8.xml><?xml version="1.0" encoding="utf-8"?>
<ds:datastoreItem xmlns:ds="http://schemas.openxmlformats.org/officeDocument/2006/customXml" ds:itemID="{4D5E1A10-B5E6-482A-9521-846112537EB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2293</TotalTime>
  <Words>490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Path Planning</vt:lpstr>
      <vt:lpstr>Exercise 1 – Searching Based Path Planning</vt:lpstr>
      <vt:lpstr>Exercise 2 – Sampling Based Path Planning</vt:lpstr>
      <vt:lpstr>Exercise 3 – Implementation using BlueROV Simulator</vt:lpstr>
      <vt:lpstr>Exercise 3 – Implementation using BlueROV Simulator</vt:lpstr>
      <vt:lpstr>Exercise 4 – 3D Path Planning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117</cp:revision>
  <dcterms:created xsi:type="dcterms:W3CDTF">2017-07-31T08:31:56Z</dcterms:created>
  <dcterms:modified xsi:type="dcterms:W3CDTF">2024-02-14T08:57:27Z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