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6"/>
  </p:sldMasterIdLst>
  <p:notesMasterIdLst>
    <p:notesMasterId r:id="rId22"/>
  </p:notesMasterIdLst>
  <p:handoutMasterIdLst>
    <p:handoutMasterId r:id="rId23"/>
  </p:handoutMasterIdLst>
  <p:sldIdLst>
    <p:sldId id="256" r:id="rId17"/>
    <p:sldId id="257" r:id="rId18"/>
    <p:sldId id="258" r:id="rId19"/>
    <p:sldId id="260" r:id="rId20"/>
    <p:sldId id="259" r:id="rId21"/>
  </p:sldIdLst>
  <p:sldSz cx="12190413" cy="6858000"/>
  <p:notesSz cx="6858000" cy="9144000"/>
  <p:custDataLst>
    <p:tags r:id="rId24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EEA"/>
    <a:srgbClr val="FFFFFF"/>
    <a:srgbClr val="990000"/>
    <a:srgbClr val="000000"/>
    <a:srgbClr val="FFCC00"/>
    <a:srgbClr val="FF6600"/>
    <a:srgbClr val="FF0000"/>
    <a:srgbClr val="FF0099"/>
    <a:srgbClr val="CC33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726B01-65BA-40A4-B80E-4ED920CB6479}" v="16" dt="2024-01-26T18:33:59.631"/>
  </p1510:revLst>
</p1510:revInfo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4904" autoAdjust="0"/>
  </p:normalViewPr>
  <p:slideViewPr>
    <p:cSldViewPr showGuides="1">
      <p:cViewPr varScale="1">
        <p:scale>
          <a:sx n="80" d="100"/>
          <a:sy n="80" d="100"/>
        </p:scale>
        <p:origin x="948" y="7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5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.xml"/><Relationship Id="rId20" Type="http://schemas.openxmlformats.org/officeDocument/2006/relationships/slide" Target="slides/slide4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tags" Target="tags/tag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slide" Target="slides/slide3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qub Prabowo" userId="S::yaqpr@dtu.dk::54485f4c-1ebe-40ab-b56d-ed3ce1564749" providerId="AD" clId="Web-{3E726B01-65BA-40A4-B80E-4ED920CB6479}"/>
    <pc:docChg chg="modSld">
      <pc:chgData name="Yaqub Prabowo" userId="S::yaqpr@dtu.dk::54485f4c-1ebe-40ab-b56d-ed3ce1564749" providerId="AD" clId="Web-{3E726B01-65BA-40A4-B80E-4ED920CB6479}" dt="2024-01-26T18:33:59.631" v="16" actId="20577"/>
      <pc:docMkLst>
        <pc:docMk/>
      </pc:docMkLst>
      <pc:sldChg chg="addSp modSp mod chgLayout">
        <pc:chgData name="Yaqub Prabowo" userId="S::yaqpr@dtu.dk::54485f4c-1ebe-40ab-b56d-ed3ce1564749" providerId="AD" clId="Web-{3E726B01-65BA-40A4-B80E-4ED920CB6479}" dt="2024-01-26T18:33:59.631" v="16" actId="20577"/>
        <pc:sldMkLst>
          <pc:docMk/>
          <pc:sldMk cId="0" sldId="256"/>
        </pc:sldMkLst>
        <pc:spChg chg="mod">
          <ac:chgData name="Yaqub Prabowo" userId="S::yaqpr@dtu.dk::54485f4c-1ebe-40ab-b56d-ed3ce1564749" providerId="AD" clId="Web-{3E726B01-65BA-40A4-B80E-4ED920CB6479}" dt="2024-01-26T18:33:07.738" v="0"/>
          <ac:spMkLst>
            <pc:docMk/>
            <pc:sldMk cId="0" sldId="256"/>
            <ac:spMk id="3" creationId="{0013EF6E-BC23-40A0-80D4-1EBE64DCC5D9}"/>
          </ac:spMkLst>
        </pc:spChg>
        <pc:spChg chg="add mod">
          <ac:chgData name="Yaqub Prabowo" userId="S::yaqpr@dtu.dk::54485f4c-1ebe-40ab-b56d-ed3ce1564749" providerId="AD" clId="Web-{3E726B01-65BA-40A4-B80E-4ED920CB6479}" dt="2024-01-26T18:33:59.631" v="16" actId="20577"/>
          <ac:spMkLst>
            <pc:docMk/>
            <pc:sldMk cId="0" sldId="256"/>
            <ac:spMk id="8" creationId="{60FA1A9A-FF4A-9C50-FB13-23D7CA3218FC}"/>
          </ac:spMkLst>
        </pc:spChg>
        <pc:spChg chg="add mod">
          <ac:chgData name="Yaqub Prabowo" userId="S::yaqpr@dtu.dk::54485f4c-1ebe-40ab-b56d-ed3ce1564749" providerId="AD" clId="Web-{3E726B01-65BA-40A4-B80E-4ED920CB6479}" dt="2024-01-26T18:33:07.738" v="0"/>
          <ac:spMkLst>
            <pc:docMk/>
            <pc:sldMk cId="0" sldId="256"/>
            <ac:spMk id="10" creationId="{9309A957-202C-95FF-D967-6C19EC6F35A4}"/>
          </ac:spMkLst>
        </pc:spChg>
        <pc:spChg chg="add mod">
          <ac:chgData name="Yaqub Prabowo" userId="S::yaqpr@dtu.dk::54485f4c-1ebe-40ab-b56d-ed3ce1564749" providerId="AD" clId="Web-{3E726B01-65BA-40A4-B80E-4ED920CB6479}" dt="2024-01-26T18:33:07.738" v="0"/>
          <ac:spMkLst>
            <pc:docMk/>
            <pc:sldMk cId="0" sldId="256"/>
            <ac:spMk id="12" creationId="{EDA8A460-1B2F-72EE-E22F-1F82CC4C1666}"/>
          </ac:spMkLst>
        </pc:spChg>
        <pc:spChg chg="add mod">
          <ac:chgData name="Yaqub Prabowo" userId="S::yaqpr@dtu.dk::54485f4c-1ebe-40ab-b56d-ed3ce1564749" providerId="AD" clId="Web-{3E726B01-65BA-40A4-B80E-4ED920CB6479}" dt="2024-01-26T18:33:07.738" v="0"/>
          <ac:spMkLst>
            <pc:docMk/>
            <pc:sldMk cId="0" sldId="256"/>
            <ac:spMk id="14" creationId="{BA51A333-1C6F-05CD-9FFF-4670CABDFF0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5546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2F3E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 dirty="0"/>
              <a:t>Klik for at redigere titeltypografien i masteren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 dirty="0"/>
              <a:t>Klik for at redigere undertiteltypografien i masteren</a:t>
            </a:r>
            <a:endParaRPr lang="en-GB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9F97C31-5774-5744-4E43-16F6A1216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B8F0AEF-9067-EDA2-856D-E3DFC2F34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  <a:endParaRPr lang="da-DK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BE3B7C-4761-DE9B-D03A-CE64091BC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rgbClr val="2F3E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2F3E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noProof="0" dirty="0"/>
              <a:t>Klik for at redigere titeltypografien i masteren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noProof="0" dirty="0"/>
              <a:t>Klik for at redigere undertiteltypografien i masteren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B7FB60-405F-9137-BBDB-09CB7ADA86A2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Klik for at redigere titeltypografien i masteren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22CB0-2106-AAB8-4D0C-B8127DC28E6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7AE618-5DF3-BE72-53F2-DAFD3742F10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7960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da-DK" dirty="0"/>
              <a:t>Klik for at redigere titeltypografien i masteren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4E6D8-F9C0-3A11-EB7C-B1D8E434A0B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da-DK" dirty="0"/>
              <a:t>Klik for at redigere titeltypografien i masteren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85747-730E-BAF6-3320-C979C67D0A54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51F58-49D5-1E8F-27C2-0AAC7F1EA18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Klik for at redigere titeltypografien i masteren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10D2DD-E74A-5BAD-455C-B26ACCDEE62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498395-BE26-1678-62DF-F2F3CFF022A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2F3E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5590800" y="6541200"/>
            <a:ext cx="5497200" cy="316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 anchorCtr="0"/>
          <a:lstStyle>
            <a:lvl1pPr algn="r">
              <a:spcBef>
                <a:spcPts val="0"/>
              </a:spcBef>
              <a:defRPr sz="7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a-DK"/>
              <a:t>Title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j-lt"/>
              </a:defRPr>
            </a:lvl1pPr>
          </a:lstStyle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/>
              <a:t>Klik for at redigere titeltypografien i masteren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  <a:endParaRPr lang="en-US" dirty="0"/>
          </a:p>
        </p:txBody>
      </p:sp>
      <p:sp>
        <p:nvSpPr>
          <p:cNvPr id="113676" name="text" descr="{&quot;templafy&quot;:{&quot;type&quot;:&quot;text&quot;,&quot;binding&quot;:&quot;UserProfile.Offices.Workarea_{{DocumentLanguage}}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da-DK" sz="700" b="1" dirty="0">
                <a:solidFill>
                  <a:schemeClr val="bg1"/>
                </a:solidFill>
                <a:latin typeface="+mn-lt"/>
              </a:rPr>
              <a:t>Technical University of Denmark</a:t>
            </a: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A21A41C-8049-3CC1-4A13-6674A1811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000" y="6541200"/>
            <a:ext cx="1105200" cy="316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a-DK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3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10.xml"/><Relationship Id="rId5" Type="http://schemas.openxmlformats.org/officeDocument/2006/relationships/hyperlink" Target="http://qgroundcontrol.com/downloads/" TargetMode="External"/><Relationship Id="rId4" Type="http://schemas.openxmlformats.org/officeDocument/2006/relationships/hyperlink" Target="mailto:odroid@10.0.0.2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0FA1A9A-FF4A-9C50-FB13-23D7CA321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858" y="3545117"/>
            <a:ext cx="11689192" cy="2706458"/>
          </a:xfrm>
        </p:spPr>
        <p:txBody>
          <a:bodyPr/>
          <a:lstStyle/>
          <a:p>
            <a:r>
              <a:rPr lang="en-US" dirty="0">
                <a:cs typeface="Arial"/>
              </a:rPr>
              <a:t>Experiment with the Real </a:t>
            </a:r>
            <a:r>
              <a:rPr lang="en-US" dirty="0" err="1">
                <a:cs typeface="Arial"/>
              </a:rPr>
              <a:t>BlueROV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309A957-202C-95FF-D967-6C19EC6F3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/>
          <a:lstStyle/>
          <a:p>
            <a:r>
              <a:rPr lang="en-US" dirty="0"/>
              <a:t>34763 Autonomous Marine Robotics Course (Training)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EDA8A460-1B2F-72EE-E22F-1F82CC4C16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2000" y="6541200"/>
            <a:ext cx="1105200" cy="316800"/>
          </a:xfrm>
        </p:spPr>
        <p:txBody>
          <a:bodyPr/>
          <a:lstStyle/>
          <a:p>
            <a:r>
              <a:rPr lang="da-DK" dirty="0"/>
              <a:t>31 Jan 2024</a:t>
            </a:r>
            <a:endParaRPr lang="en-GB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BA51A333-1C6F-05CD-9FFF-4670CABDF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0800" y="6541200"/>
            <a:ext cx="5497200" cy="3168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a-DK" dirty="0" err="1"/>
              <a:t>Introduction</a:t>
            </a:r>
            <a:r>
              <a:rPr lang="da-DK" dirty="0"/>
              <a:t> to </a:t>
            </a:r>
            <a:r>
              <a:rPr lang="da-DK" dirty="0" err="1"/>
              <a:t>BlueROV</a:t>
            </a:r>
            <a:r>
              <a:rPr lang="da-DK" dirty="0"/>
              <a:t> and Simulator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EF6E-BC23-40A0-80D4-1EBE64D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450" y="6541200"/>
            <a:ext cx="432600" cy="316800"/>
          </a:xfrm>
        </p:spPr>
        <p:txBody>
          <a:bodyPr anchor="ctr">
            <a:normAutofit/>
          </a:bodyPr>
          <a:lstStyle/>
          <a:p>
            <a:fld id="{103EA872-A674-449B-A120-B97244F8E91D}" type="slidenum">
              <a:rPr lang="en-GB" smtClean="0"/>
              <a:pPr/>
              <a:t>1</a:t>
            </a:fld>
            <a:endParaRPr lang="en-GB"/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ADDDA21-AA14-90E8-8AE0-208ADEC07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Available Robots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27DEF6-833D-0746-C8AD-04E4B86A1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BlueROV1 (Galatea)</a:t>
            </a:r>
          </a:p>
          <a:p>
            <a:pPr lvl="1"/>
            <a:r>
              <a:rPr lang="en-GB" dirty="0"/>
              <a:t>Tested: ROS (kinetic), Pixhawk PX4, connection with </a:t>
            </a:r>
            <a:r>
              <a:rPr lang="en-GB" dirty="0" err="1"/>
              <a:t>QGroundcontrol</a:t>
            </a:r>
            <a:r>
              <a:rPr lang="en-GB" dirty="0"/>
              <a:t> via ethernet, Ping 1D sensor, all thrusters work</a:t>
            </a:r>
          </a:p>
          <a:p>
            <a:pPr lvl="1"/>
            <a:r>
              <a:rPr lang="en-GB" dirty="0"/>
              <a:t>Needs: Battery, Laptop for GCS</a:t>
            </a:r>
          </a:p>
          <a:p>
            <a:r>
              <a:rPr lang="en-GB" dirty="0"/>
              <a:t>BlueROV1 (</a:t>
            </a:r>
            <a:r>
              <a:rPr lang="en-GB" dirty="0" err="1"/>
              <a:t>Sycillia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Tested: Not yet</a:t>
            </a:r>
          </a:p>
          <a:p>
            <a:pPr lvl="1"/>
            <a:r>
              <a:rPr lang="en-GB" dirty="0"/>
              <a:t>Needs: Battery, Laptop for GCS</a:t>
            </a:r>
          </a:p>
          <a:p>
            <a:r>
              <a:rPr lang="en-GB" dirty="0"/>
              <a:t>BlueROV2?</a:t>
            </a:r>
          </a:p>
          <a:p>
            <a:endParaRPr lang="en-GB" dirty="0"/>
          </a:p>
        </p:txBody>
      </p:sp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>
          <a:xfrm>
            <a:off x="5590800" y="6541200"/>
            <a:ext cx="5497200" cy="316800"/>
          </a:xfrm>
        </p:spPr>
        <p:txBody>
          <a:bodyPr/>
          <a:lstStyle/>
          <a:p>
            <a:r>
              <a:rPr lang="en-GB" dirty="0"/>
              <a:t>Introduction to </a:t>
            </a:r>
            <a:r>
              <a:rPr lang="en-GB" dirty="0" err="1"/>
              <a:t>BlueROV</a:t>
            </a:r>
            <a:r>
              <a:rPr lang="en-GB" dirty="0"/>
              <a:t> and </a:t>
            </a:r>
            <a:r>
              <a:rPr lang="en-GB" dirty="0" err="1"/>
              <a:t>SImulator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506450" y="6541200"/>
            <a:ext cx="432600" cy="316800"/>
          </a:xfrm>
        </p:spPr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0513BA7-1BAC-5878-161D-13A1D16CED1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a-DK" dirty="0"/>
              <a:t>31 Jan 2024</a:t>
            </a:r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ADDDA21-AA14-90E8-8AE0-208ADEC07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Started BlueROV1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27DEF6-833D-0746-C8AD-04E4B86A1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BlueROV1 (Galatea)</a:t>
            </a:r>
          </a:p>
          <a:p>
            <a:pPr lvl="1"/>
            <a:r>
              <a:rPr lang="en-GB" dirty="0"/>
              <a:t>Access SSH via ethernet:</a:t>
            </a:r>
          </a:p>
          <a:p>
            <a:pPr lvl="2"/>
            <a:r>
              <a:rPr lang="en-GB" dirty="0"/>
              <a:t>Open Windows command prompt or Linux/MAC terminal.</a:t>
            </a:r>
          </a:p>
          <a:p>
            <a:pPr lvl="2"/>
            <a:r>
              <a:rPr lang="en-GB" dirty="0"/>
              <a:t>ssh </a:t>
            </a:r>
            <a:r>
              <a:rPr lang="en-GB" dirty="0">
                <a:hlinkClick r:id="rId4"/>
              </a:rPr>
              <a:t>odroid@10.0.0.22</a:t>
            </a:r>
            <a:r>
              <a:rPr lang="en-GB" dirty="0"/>
              <a:t> (password: </a:t>
            </a:r>
            <a:r>
              <a:rPr lang="en-GB" dirty="0" err="1"/>
              <a:t>odroid</a:t>
            </a:r>
            <a:r>
              <a:rPr lang="en-GB" dirty="0"/>
              <a:t>) </a:t>
            </a:r>
          </a:p>
          <a:p>
            <a:pPr lvl="1"/>
            <a:r>
              <a:rPr lang="en-GB" dirty="0"/>
              <a:t>Open your PC/laptop, open Windows command prompt or Linux/MAC terminal.</a:t>
            </a:r>
          </a:p>
          <a:p>
            <a:pPr lvl="2"/>
            <a:r>
              <a:rPr lang="en-GB" dirty="0"/>
              <a:t>For windows: ipconfig</a:t>
            </a:r>
          </a:p>
          <a:p>
            <a:pPr lvl="2"/>
            <a:r>
              <a:rPr lang="en-GB" dirty="0"/>
              <a:t>For Linux/MAC: </a:t>
            </a:r>
            <a:r>
              <a:rPr lang="en-GB" dirty="0" err="1"/>
              <a:t>ifconfig</a:t>
            </a:r>
            <a:endParaRPr lang="en-GB" dirty="0"/>
          </a:p>
          <a:p>
            <a:pPr lvl="2"/>
            <a:r>
              <a:rPr lang="en-GB" dirty="0"/>
              <a:t>Note your PC/laptop’s IP address</a:t>
            </a:r>
          </a:p>
          <a:p>
            <a:pPr lvl="1"/>
            <a:r>
              <a:rPr lang="en-GB" dirty="0"/>
              <a:t>Back to the 1</a:t>
            </a:r>
            <a:r>
              <a:rPr lang="en-GB" baseline="30000" dirty="0"/>
              <a:t>st</a:t>
            </a:r>
            <a:r>
              <a:rPr lang="en-GB" dirty="0"/>
              <a:t> terminal: </a:t>
            </a:r>
            <a:r>
              <a:rPr lang="en-GB" dirty="0" err="1"/>
              <a:t>roslaunch</a:t>
            </a:r>
            <a:r>
              <a:rPr lang="en-GB" dirty="0"/>
              <a:t> </a:t>
            </a:r>
            <a:r>
              <a:rPr lang="en-GB" dirty="0" err="1"/>
              <a:t>bluerov</a:t>
            </a:r>
            <a:r>
              <a:rPr lang="en-GB" dirty="0"/>
              <a:t> bluerov_r1.launch </a:t>
            </a:r>
            <a:r>
              <a:rPr lang="en-GB" dirty="0" err="1"/>
              <a:t>gcs_url</a:t>
            </a:r>
            <a:r>
              <a:rPr lang="en-GB" dirty="0"/>
              <a:t>:=“</a:t>
            </a:r>
            <a:r>
              <a:rPr lang="en-GB" dirty="0" err="1"/>
              <a:t>udp</a:t>
            </a:r>
            <a:r>
              <a:rPr lang="en-GB" dirty="0"/>
              <a:t>://@&lt;ip address&gt;:14550” </a:t>
            </a:r>
            <a:r>
              <a:rPr lang="en-GB" dirty="0" err="1"/>
              <a:t>fcu_url</a:t>
            </a:r>
            <a:r>
              <a:rPr lang="en-GB" dirty="0"/>
              <a:t>:=“/dev/ttyACM0:115200”</a:t>
            </a:r>
          </a:p>
          <a:p>
            <a:pPr lvl="1"/>
            <a:r>
              <a:rPr lang="en-GB" dirty="0"/>
              <a:t>Make sure you have installed </a:t>
            </a:r>
            <a:r>
              <a:rPr lang="en-GB" dirty="0" err="1"/>
              <a:t>Qgroundcontrol</a:t>
            </a:r>
            <a:r>
              <a:rPr lang="en-GB" dirty="0"/>
              <a:t>: </a:t>
            </a:r>
            <a:r>
              <a:rPr lang="da-DK" dirty="0">
                <a:hlinkClick r:id="rId5"/>
              </a:rPr>
              <a:t>Downloads - </a:t>
            </a:r>
            <a:r>
              <a:rPr lang="da-DK" dirty="0" err="1">
                <a:hlinkClick r:id="rId5"/>
              </a:rPr>
              <a:t>QGroundControl</a:t>
            </a:r>
            <a:r>
              <a:rPr lang="da-DK" dirty="0">
                <a:hlinkClick r:id="rId5"/>
              </a:rPr>
              <a:t> - Drone Control</a:t>
            </a:r>
            <a:r>
              <a:rPr lang="da-DK" dirty="0"/>
              <a:t> and open it.</a:t>
            </a:r>
          </a:p>
          <a:p>
            <a:pPr lvl="1"/>
            <a:r>
              <a:rPr lang="da-DK" dirty="0"/>
              <a:t>The </a:t>
            </a:r>
            <a:r>
              <a:rPr lang="da-DK" dirty="0" err="1"/>
              <a:t>vehicle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appear</a:t>
            </a:r>
            <a:r>
              <a:rPr lang="da-DK" dirty="0"/>
              <a:t> in </a:t>
            </a:r>
            <a:r>
              <a:rPr lang="da-DK" dirty="0" err="1"/>
              <a:t>Qgroundcontrol</a:t>
            </a:r>
            <a:r>
              <a:rPr lang="da-DK" dirty="0"/>
              <a:t> </a:t>
            </a:r>
            <a:r>
              <a:rPr lang="da-DK" dirty="0" err="1"/>
              <a:t>now</a:t>
            </a:r>
            <a:r>
              <a:rPr lang="da-DK" dirty="0"/>
              <a:t>.</a:t>
            </a:r>
            <a:endParaRPr lang="en-GB" dirty="0"/>
          </a:p>
          <a:p>
            <a:endParaRPr lang="en-GB" dirty="0"/>
          </a:p>
        </p:txBody>
      </p:sp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>
          <a:xfrm>
            <a:off x="5590800" y="6541200"/>
            <a:ext cx="5497200" cy="316800"/>
          </a:xfrm>
        </p:spPr>
        <p:txBody>
          <a:bodyPr/>
          <a:lstStyle/>
          <a:p>
            <a:r>
              <a:rPr lang="en-GB" dirty="0"/>
              <a:t>Introduction to </a:t>
            </a:r>
            <a:r>
              <a:rPr lang="en-GB" dirty="0" err="1"/>
              <a:t>BlueROV</a:t>
            </a:r>
            <a:r>
              <a:rPr lang="en-GB" dirty="0"/>
              <a:t> and </a:t>
            </a:r>
            <a:r>
              <a:rPr lang="en-GB" dirty="0" err="1"/>
              <a:t>SImulator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506450" y="6541200"/>
            <a:ext cx="432600" cy="316800"/>
          </a:xfrm>
        </p:spPr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0513BA7-1BAC-5878-161D-13A1D16CED1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a-DK" dirty="0"/>
              <a:t>31 Jan 2024</a:t>
            </a:r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68603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ADDDA21-AA14-90E8-8AE0-208ADEC07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 the Ping1D sensor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27DEF6-833D-0746-C8AD-04E4B86A1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BlueROV1 (Galatea)</a:t>
            </a:r>
          </a:p>
          <a:p>
            <a:pPr lvl="1"/>
            <a:r>
              <a:rPr lang="en-US" dirty="0"/>
              <a:t>Make sure the ping sensor is connected to the </a:t>
            </a:r>
            <a:r>
              <a:rPr lang="en-US" dirty="0" err="1"/>
              <a:t>Odroid</a:t>
            </a:r>
            <a:r>
              <a:rPr lang="en-US" dirty="0"/>
              <a:t> via USB to serial </a:t>
            </a:r>
            <a:r>
              <a:rPr lang="en-US" dirty="0" err="1"/>
              <a:t>uart</a:t>
            </a:r>
            <a:r>
              <a:rPr lang="en-US" dirty="0"/>
              <a:t>. You can check it by doing “ls /dev” and see that ttyUSB0 exists.</a:t>
            </a:r>
          </a:p>
          <a:p>
            <a:pPr lvl="1"/>
            <a:r>
              <a:rPr lang="en-US" dirty="0"/>
              <a:t>Start the ping1d node:</a:t>
            </a:r>
          </a:p>
          <a:p>
            <a:pPr lvl="2"/>
            <a:r>
              <a:rPr lang="en-US" dirty="0" err="1"/>
              <a:t>roslaunch</a:t>
            </a:r>
            <a:r>
              <a:rPr lang="en-US" dirty="0"/>
              <a:t> ping1d ping1d.launch</a:t>
            </a:r>
          </a:p>
          <a:p>
            <a:pPr lvl="1"/>
            <a:r>
              <a:rPr lang="en-US" dirty="0"/>
              <a:t>You should be able to get the “</a:t>
            </a:r>
            <a:r>
              <a:rPr lang="en-US" dirty="0" err="1"/>
              <a:t>sonar_data</a:t>
            </a:r>
            <a:r>
              <a:rPr lang="en-US" dirty="0"/>
              <a:t>” value:</a:t>
            </a:r>
          </a:p>
          <a:p>
            <a:pPr lvl="2"/>
            <a:r>
              <a:rPr lang="en-US" dirty="0" err="1"/>
              <a:t>rostopic</a:t>
            </a:r>
            <a:r>
              <a:rPr lang="en-US" dirty="0"/>
              <a:t> echo </a:t>
            </a:r>
            <a:r>
              <a:rPr lang="en-US" dirty="0" err="1"/>
              <a:t>sonar_data</a:t>
            </a:r>
            <a:endParaRPr lang="en-GB" dirty="0"/>
          </a:p>
          <a:p>
            <a:endParaRPr lang="en-GB" dirty="0"/>
          </a:p>
        </p:txBody>
      </p:sp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>
          <a:xfrm>
            <a:off x="5590800" y="6541200"/>
            <a:ext cx="5497200" cy="316800"/>
          </a:xfrm>
        </p:spPr>
        <p:txBody>
          <a:bodyPr/>
          <a:lstStyle/>
          <a:p>
            <a:r>
              <a:rPr lang="en-GB" dirty="0"/>
              <a:t>Introduction to </a:t>
            </a:r>
            <a:r>
              <a:rPr lang="en-GB" dirty="0" err="1"/>
              <a:t>BlueROV</a:t>
            </a:r>
            <a:r>
              <a:rPr lang="en-GB" dirty="0"/>
              <a:t> and </a:t>
            </a:r>
            <a:r>
              <a:rPr lang="en-GB" dirty="0" err="1"/>
              <a:t>SImulator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506450" y="6541200"/>
            <a:ext cx="432600" cy="316800"/>
          </a:xfrm>
        </p:spPr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0513BA7-1BAC-5878-161D-13A1D16CED1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a-DK" dirty="0"/>
              <a:t>31 Jan 2024</a:t>
            </a:r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30811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ADDDA21-AA14-90E8-8AE0-208ADEC07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Started with </a:t>
            </a:r>
            <a:r>
              <a:rPr lang="en-GB" dirty="0" err="1"/>
              <a:t>QGroundcontrol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27DEF6-833D-0746-C8AD-04E4B86A1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the robot is connected to the </a:t>
            </a:r>
            <a:r>
              <a:rPr lang="en-US" dirty="0" err="1"/>
              <a:t>Qgroundcontrol</a:t>
            </a:r>
            <a:r>
              <a:rPr lang="en-US" dirty="0"/>
              <a:t>, you can check the:</a:t>
            </a:r>
          </a:p>
          <a:p>
            <a:pPr lvl="1"/>
            <a:r>
              <a:rPr lang="en-US" dirty="0"/>
              <a:t>Sensors:</a:t>
            </a:r>
          </a:p>
          <a:p>
            <a:pPr lvl="1"/>
            <a:r>
              <a:rPr lang="en-US" dirty="0"/>
              <a:t>Thrusters:</a:t>
            </a:r>
            <a:endParaRPr lang="en-GB" dirty="0"/>
          </a:p>
          <a:p>
            <a:endParaRPr lang="en-GB" dirty="0"/>
          </a:p>
        </p:txBody>
      </p:sp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>
          <a:xfrm>
            <a:off x="5590800" y="6541200"/>
            <a:ext cx="5497200" cy="316800"/>
          </a:xfrm>
        </p:spPr>
        <p:txBody>
          <a:bodyPr/>
          <a:lstStyle/>
          <a:p>
            <a:r>
              <a:rPr lang="en-GB" dirty="0"/>
              <a:t>Introduction to </a:t>
            </a:r>
            <a:r>
              <a:rPr lang="en-GB" dirty="0" err="1"/>
              <a:t>BlueROV</a:t>
            </a:r>
            <a:r>
              <a:rPr lang="en-GB" dirty="0"/>
              <a:t> and </a:t>
            </a:r>
            <a:r>
              <a:rPr lang="en-GB" dirty="0" err="1"/>
              <a:t>SImulator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506450" y="6541200"/>
            <a:ext cx="432600" cy="316800"/>
          </a:xfrm>
        </p:spPr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0513BA7-1BAC-5878-161D-13A1D16CED1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a-DK" dirty="0"/>
              <a:t>31 Jan 2024</a:t>
            </a:r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8564129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9525" cap="flat" cmpd="sng" algn="ctr">
          <a:solidFill>
            <a:schemeClr val="accent2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TU Template 16_9 - Blue-ENG.potx" id="{1E590D85-D760-4F04-ACE1-F393C57ADFA8}" vid="{5775841D-956A-4C9A-B97A-58863227124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FormConfiguration><![CDATA[{"formFields":[],"formDataEntries":[]}]]></TemplafySlideFormConfiguration>
</file>

<file path=customXml/item10.xml><?xml version="1.0" encoding="utf-8"?>
<TemplafySlideFormConfiguration><![CDATA[{"formFields":[],"formDataEntries":[]}]]></TemplafySlideFormConfiguration>
</file>

<file path=customXml/item11.xml><?xml version="1.0" encoding="utf-8"?>
<TemplafySlideTemplateConfiguration><![CDATA[{"elementsMetadata":[],"documentContentValidatorConfiguration":{"enableDocumentContentValidator":false,"documentContentValidatorVersion":0},"slideId":"636822015789305408","enableDocumentContentUpdater":true,"version":"1.2"}]]></TemplafySlideTemplateConfiguration>
</file>

<file path=customXml/item12.xml><?xml version="1.0" encoding="utf-8"?>
<TemplafySlideFormConfiguration><![CDATA[{"formFields":[],"formDataEntries":[]}]]></TemplafySlideFormConfiguration>
</file>

<file path=customXml/item13.xml><?xml version="1.0" encoding="utf-8"?>
<TemplafySlideTemplateConfiguration><![CDATA[{"elementsMetadata":[],"documentContentValidatorConfiguration":{"enableDocumentContentValidator":false,"documentContentValidatorVersion":0},"slideId":"636822015789305408","enableDocumentContentUpdater":true,"version":"1.2"}]]></TemplafySlideTemplateConfiguration>
</file>

<file path=customXml/item14.xml><?xml version="1.0" encoding="utf-8"?>
<TemplafySlideFormConfiguration><![CDATA[{"formFields":[],"formDataEntries":[]}]]></TemplafySlideFormConfiguration>
</file>

<file path=customXml/item15.xml><?xml version="1.0" encoding="utf-8"?>
<TemplafySlideTemplateConfiguration><![CDATA[{"elementsMetadata":[],"documentContentValidatorConfiguration":{"enableDocumentContentValidator":false,"documentContentValidatorVersion":0},"slideId":"636822015789305408","enableDocumentContentUpdater":true,"version":"1.2"}]]></TemplafySlideTemplateConfiguration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TemplafySlideFormConfiguration><![CDATA[{"formFields":[],"formDataEntries":[]}]]></TemplafySlideFormConfiguration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DA1FD2B40FDA458284BB6FCA763489" ma:contentTypeVersion="5" ma:contentTypeDescription="Create a new document." ma:contentTypeScope="" ma:versionID="72b2569ebc96083092f6d8e76413cd52">
  <xsd:schema xmlns:xsd="http://www.w3.org/2001/XMLSchema" xmlns:xs="http://www.w3.org/2001/XMLSchema" xmlns:p="http://schemas.microsoft.com/office/2006/metadata/properties" xmlns:ns2="683dcda1-f8c3-442f-ae64-e236c052732d" xmlns:ns3="715bde23-c48d-41ea-a697-dffaa8fbae8d" targetNamespace="http://schemas.microsoft.com/office/2006/metadata/properties" ma:root="true" ma:fieldsID="df14c340b530a7b5c38005fefa6a5693" ns2:_="" ns3:_="">
    <xsd:import namespace="683dcda1-f8c3-442f-ae64-e236c052732d"/>
    <xsd:import namespace="715bde23-c48d-41ea-a697-dffaa8fbae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3dcda1-f8c3-442f-ae64-e236c05273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5bde23-c48d-41ea-a697-dffaa8fbae8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6.xml><?xml version="1.0" encoding="utf-8"?>
<TemplafyTemplateConfiguration><![CDATA[{"elementsMetadata":[],"transformationConfigurations":[{"language":"{{DocumentLanguage}}","disableUpdates":false,"type":"proofingLanguage"}],"templateName":"DTU Template 16_9 - Blue","templateDescription":"","enableDocumentContentUpdater":true,"version":"1.2"}]]></TemplafyTemplateConfiguration>
</file>

<file path=customXml/item7.xml><?xml version="1.0" encoding="utf-8"?>
<TemplafySlideTemplateConfiguration><![CDATA[{"elementsMetadata":[],"documentContentValidatorConfiguration":{"enableDocumentContentValidator":false,"documentContentValidatorVersion":0},"slideId":"636822015789149163","enableDocumentContentUpdater":true,"version":"1.2"}]]></TemplafySlideTemplateConfiguration>
</file>

<file path=customXml/item8.xml><?xml version="1.0" encoding="utf-8"?>
<TemplafySlideTemplateConfiguration><![CDATA[{"elementsMetadata":[],"documentContentValidatorConfiguration":{"enableDocumentContentValidator":false,"documentContentValidatorVersion":0},"slideId":"636822015789305408","enableDocumentContentUpdater":true,"version":"1.2"}]]></TemplafySlideTemplateConfiguration>
</file>

<file path=customXml/item9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]}]]></TemplafyFormConfiguration>
</file>

<file path=customXml/itemProps1.xml><?xml version="1.0" encoding="utf-8"?>
<ds:datastoreItem xmlns:ds="http://schemas.openxmlformats.org/officeDocument/2006/customXml" ds:itemID="{09A4C5C1-E379-42C2-9CE4-96EAD0C517EB}">
  <ds:schemaRefs/>
</ds:datastoreItem>
</file>

<file path=customXml/itemProps10.xml><?xml version="1.0" encoding="utf-8"?>
<ds:datastoreItem xmlns:ds="http://schemas.openxmlformats.org/officeDocument/2006/customXml" ds:itemID="{1556846A-6623-4B6B-9C1C-29FF8C80124C}">
  <ds:schemaRefs/>
</ds:datastoreItem>
</file>

<file path=customXml/itemProps11.xml><?xml version="1.0" encoding="utf-8"?>
<ds:datastoreItem xmlns:ds="http://schemas.openxmlformats.org/officeDocument/2006/customXml" ds:itemID="{97C06CE1-F485-4391-94DE-ADEB9D5E82B4}">
  <ds:schemaRefs/>
</ds:datastoreItem>
</file>

<file path=customXml/itemProps12.xml><?xml version="1.0" encoding="utf-8"?>
<ds:datastoreItem xmlns:ds="http://schemas.openxmlformats.org/officeDocument/2006/customXml" ds:itemID="{BB2C28B7-6341-49AD-B4BD-E11FD564CC98}">
  <ds:schemaRefs/>
</ds:datastoreItem>
</file>

<file path=customXml/itemProps13.xml><?xml version="1.0" encoding="utf-8"?>
<ds:datastoreItem xmlns:ds="http://schemas.openxmlformats.org/officeDocument/2006/customXml" ds:itemID="{D87D902C-0B10-4E89-B405-93FAF2B760D3}">
  <ds:schemaRefs/>
</ds:datastoreItem>
</file>

<file path=customXml/itemProps14.xml><?xml version="1.0" encoding="utf-8"?>
<ds:datastoreItem xmlns:ds="http://schemas.openxmlformats.org/officeDocument/2006/customXml" ds:itemID="{5D9F3B52-ACE5-487C-95D6-24EAB911DD1A}">
  <ds:schemaRefs/>
</ds:datastoreItem>
</file>

<file path=customXml/itemProps15.xml><?xml version="1.0" encoding="utf-8"?>
<ds:datastoreItem xmlns:ds="http://schemas.openxmlformats.org/officeDocument/2006/customXml" ds:itemID="{CC1EF17D-C621-4A82-953B-BF152D3A8DCD}">
  <ds:schemaRefs/>
</ds:datastoreItem>
</file>

<file path=customXml/itemProps2.xml><?xml version="1.0" encoding="utf-8"?>
<ds:datastoreItem xmlns:ds="http://schemas.openxmlformats.org/officeDocument/2006/customXml" ds:itemID="{AFFDA40D-47CD-464F-807D-D883F56EA4A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7919094-E09D-4390-A4AE-6883C8770F20}">
  <ds:schemaRefs/>
</ds:datastoreItem>
</file>

<file path=customXml/itemProps4.xml><?xml version="1.0" encoding="utf-8"?>
<ds:datastoreItem xmlns:ds="http://schemas.openxmlformats.org/officeDocument/2006/customXml" ds:itemID="{C577A808-5873-4EEA-AB77-24B200AC12F0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ED94C3B7-193C-4D98-A706-B15E88CC2E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3dcda1-f8c3-442f-ae64-e236c052732d"/>
    <ds:schemaRef ds:uri="715bde23-c48d-41ea-a697-dffaa8fbae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6.xml><?xml version="1.0" encoding="utf-8"?>
<ds:datastoreItem xmlns:ds="http://schemas.openxmlformats.org/officeDocument/2006/customXml" ds:itemID="{1334258C-C3E7-4029-A615-C886A240FB15}">
  <ds:schemaRefs/>
</ds:datastoreItem>
</file>

<file path=customXml/itemProps7.xml><?xml version="1.0" encoding="utf-8"?>
<ds:datastoreItem xmlns:ds="http://schemas.openxmlformats.org/officeDocument/2006/customXml" ds:itemID="{2B9466E3-7A84-4564-80FD-6C0E78204366}">
  <ds:schemaRefs/>
</ds:datastoreItem>
</file>

<file path=customXml/itemProps8.xml><?xml version="1.0" encoding="utf-8"?>
<ds:datastoreItem xmlns:ds="http://schemas.openxmlformats.org/officeDocument/2006/customXml" ds:itemID="{B917EF7A-B11F-4137-A061-E3AFCEC45668}">
  <ds:schemaRefs/>
</ds:datastoreItem>
</file>

<file path=customXml/itemProps9.xml><?xml version="1.0" encoding="utf-8"?>
<ds:datastoreItem xmlns:ds="http://schemas.openxmlformats.org/officeDocument/2006/customXml" ds:itemID="{C086A146-0E09-4AA0-A3DC-33B2C18DA71A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4014</TotalTime>
  <Words>324</Words>
  <Application>Microsoft Office PowerPoint</Application>
  <PresentationFormat>Custom</PresentationFormat>
  <Paragraphs>49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Verdana</vt:lpstr>
      <vt:lpstr>Blank</vt:lpstr>
      <vt:lpstr>Experiment with the Real BlueROV</vt:lpstr>
      <vt:lpstr>Available Robots</vt:lpstr>
      <vt:lpstr>Getting Started BlueROV1</vt:lpstr>
      <vt:lpstr>Access the Ping1D sensor</vt:lpstr>
      <vt:lpstr>Getting Started with QGroundcontrol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/>
  <cp:lastModifiedBy>Yaqub Prabowo</cp:lastModifiedBy>
  <cp:revision>37</cp:revision>
  <dcterms:created xsi:type="dcterms:W3CDTF">2024-01-26T18:32:10Z</dcterms:created>
  <dcterms:modified xsi:type="dcterms:W3CDTF">2024-01-29T14:20:55Z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imeStamp">
    <vt:lpwstr>2019-06-10T12:55:04.4765122Z</vt:lpwstr>
  </property>
  <property fmtid="{D5CDD505-2E9C-101B-9397-08002B2CF9AE}" pid="4" name="ContentTypeId">
    <vt:lpwstr>0x0101009ADA1FD2B40FDA458284BB6FCA763489</vt:lpwstr>
  </property>
</Properties>
</file>