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0C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0" autoAdjust="0"/>
    <p:restoredTop sz="94660"/>
  </p:normalViewPr>
  <p:slideViewPr>
    <p:cSldViewPr snapToGrid="0">
      <p:cViewPr varScale="1">
        <p:scale>
          <a:sx n="87" d="100"/>
          <a:sy n="87" d="100"/>
        </p:scale>
        <p:origin x="29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17BBF-95A7-4CBD-B4A6-BBD5BED8D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8D4EDF-F1BE-49AA-8AB7-22BB81FDA3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88360-C80E-4E46-89AB-431A77463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BDE70-4DE8-42FC-9F93-A676F74EBCC2}" type="datetimeFigureOut">
              <a:rPr lang="fr-FR" smtClean="0"/>
              <a:t>19/05/2021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433FD8-787F-4B65-99E5-74C6D42EA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16C6E-E52A-4481-930B-AFEC09D1B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E8DA5-F4D1-4A76-857F-3681712F8B4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0833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E1D52-E3E6-4672-82E6-39E058B01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2A404F-B649-43F5-90F6-0CCB0CADB1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66C62-0627-4E71-B98B-43E1C27D6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BDE70-4DE8-42FC-9F93-A676F74EBCC2}" type="datetimeFigureOut">
              <a:rPr lang="fr-FR" smtClean="0"/>
              <a:t>19/05/2021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98B67-B871-4AE5-85CB-BD685174F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A05A8-8DAA-4664-BAD4-661053838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E8DA5-F4D1-4A76-857F-3681712F8B4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7031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3CA8F1-E3B7-47AF-9758-CD3D3FEFBC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9EFC42-4F21-4E8C-9CC3-F7C8DDD2B9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B5D0A-2D3F-4D48-A199-1765CB3A9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BDE70-4DE8-42FC-9F93-A676F74EBCC2}" type="datetimeFigureOut">
              <a:rPr lang="fr-FR" smtClean="0"/>
              <a:t>19/05/2021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8DF08-A448-4DAF-805F-C4E9F928C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8FDC5-0B70-47BE-8700-15E7141E2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E8DA5-F4D1-4A76-857F-3681712F8B4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3084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8318C-2524-4635-AF3E-EDEB32A46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12309-A59A-4185-A9BD-BA175C8DD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7E702-8B4C-4702-934B-F7C8E25D4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BDE70-4DE8-42FC-9F93-A676F74EBCC2}" type="datetimeFigureOut">
              <a:rPr lang="fr-FR" smtClean="0"/>
              <a:t>19/05/2021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C47A0-3B89-4ED2-AC04-878F3BE25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1E257-35B6-401F-A4A2-70F49F60F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E8DA5-F4D1-4A76-857F-3681712F8B4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6559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75511-1FCD-4D64-BB6D-632BFE596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93D42-F722-4EC1-913E-6402E864D0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8E47E4-54D2-416D-87B4-FCB81E2B9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BDE70-4DE8-42FC-9F93-A676F74EBCC2}" type="datetimeFigureOut">
              <a:rPr lang="fr-FR" smtClean="0"/>
              <a:t>19/05/2021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1A5C0-F815-4939-BCFF-73B678B27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796DB-F3CA-4278-8629-B541DF92E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E8DA5-F4D1-4A76-857F-3681712F8B4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3887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4A726-C64A-4346-8868-9DAE99AB5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F84C9-FB57-4F71-8482-754051FACE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E8D09C-4EA6-4463-9940-FEC2F5B1C9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3BD825-EC7A-4AF8-ABBE-309F3BFDC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BDE70-4DE8-42FC-9F93-A676F74EBCC2}" type="datetimeFigureOut">
              <a:rPr lang="fr-FR" smtClean="0"/>
              <a:t>19/05/2021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9C8030-3B66-47D9-A715-17C671DED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3F7813-3521-4EE6-9E1D-4465D4F3E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E8DA5-F4D1-4A76-857F-3681712F8B4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6668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459C9-C092-4F08-8C85-43BF6EB66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3EA238-FF2A-46E3-9F1C-14F490193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DF0927-AB4C-4439-B104-955BBE99DC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78CE6D-2D8B-4156-8770-CF4AEB9718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27A153-CA38-446C-9264-476E08F165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C16165-433C-4B61-89AB-5E90EFCBC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BDE70-4DE8-42FC-9F93-A676F74EBCC2}" type="datetimeFigureOut">
              <a:rPr lang="fr-FR" smtClean="0"/>
              <a:t>19/05/2021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3306EA-8FFE-47EF-9831-5A3F17997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A4ADA6-A00E-48CF-9945-E41A59DD6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E8DA5-F4D1-4A76-857F-3681712F8B4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6050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54275-4A3C-4C10-B1D8-9DD577572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B32EC6-D4CE-45C0-A22F-882A03448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BDE70-4DE8-42FC-9F93-A676F74EBCC2}" type="datetimeFigureOut">
              <a:rPr lang="fr-FR" smtClean="0"/>
              <a:t>19/05/2021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6950C-FFF5-44FB-96E4-20E77DCC9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2A8645-4013-424B-A06A-60BACB158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E8DA5-F4D1-4A76-857F-3681712F8B4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7515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08A833-8A60-411D-AD3D-67F56374C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BDE70-4DE8-42FC-9F93-A676F74EBCC2}" type="datetimeFigureOut">
              <a:rPr lang="fr-FR" smtClean="0"/>
              <a:t>19/05/2021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DCC297-8DCD-4F11-8C69-ED7F9F0EA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9C21E0-202A-4D2E-9F92-956EFDA03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E8DA5-F4D1-4A76-857F-3681712F8B4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0863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57E6C-C87E-42F0-9319-FDACD6962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8E008-F42F-4BCE-9750-E10331151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1739B9-EE8B-4E09-827B-09567B96FE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118F18-FC2F-4F72-97D6-66235AEC2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BDE70-4DE8-42FC-9F93-A676F74EBCC2}" type="datetimeFigureOut">
              <a:rPr lang="fr-FR" smtClean="0"/>
              <a:t>19/05/2021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D9D380-0895-465E-8B07-C44514B01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BAE4A-0267-4041-BFFC-5D15DDA8A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E8DA5-F4D1-4A76-857F-3681712F8B4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4955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C6B32-271E-4DF3-8CF9-446FBAC72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FF0CD1-DB56-4535-BD64-81852323BA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BF9227-E737-459A-A1BE-26C1FDB0E2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B30992-36DE-4D56-871A-5AE226EFB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BDE70-4DE8-42FC-9F93-A676F74EBCC2}" type="datetimeFigureOut">
              <a:rPr lang="fr-FR" smtClean="0"/>
              <a:t>19/05/2021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4BED6A-3C1B-448A-8C21-FC81F9604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D6376B-B880-44EB-9E72-6267D7E3A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E8DA5-F4D1-4A76-857F-3681712F8B4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6452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081593-3C0F-4CFC-A10A-41A5035C6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C83B8F-C7A3-46AC-967E-A2C095044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B8D2C-C021-4BCC-9998-2868C51F80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BDE70-4DE8-42FC-9F93-A676F74EBCC2}" type="datetimeFigureOut">
              <a:rPr lang="fr-FR" smtClean="0"/>
              <a:t>19/05/2021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6F8EB8-DD0A-44C6-BB2D-3F8A147B1E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1557B8-290C-47E5-9B41-09D60C3D66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E8DA5-F4D1-4A76-857F-3681712F8B4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5805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mharrsch/8331229082/in/photostream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sa/3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C0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33D9C6C-719D-4AF6-B358-65BE1FF2BE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5143500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67B2A92-E141-422C-9B93-94376AD19E0C}"/>
              </a:ext>
            </a:extLst>
          </p:cNvPr>
          <p:cNvSpPr txBox="1"/>
          <p:nvPr/>
        </p:nvSpPr>
        <p:spPr>
          <a:xfrm>
            <a:off x="3674250" y="7008000"/>
            <a:ext cx="51435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>
                <a:hlinkClick r:id="rId3" tooltip="https://www.flickr.com/photos/mharrsch/8331229082/in/photostream/"/>
              </a:rPr>
              <a:t>This Photo</a:t>
            </a:r>
            <a:r>
              <a:rPr lang="fr-FR" sz="900"/>
              <a:t> by Unknown Author is licensed under </a:t>
            </a:r>
            <a:r>
              <a:rPr lang="fr-FR" sz="900">
                <a:hlinkClick r:id="rId4" tooltip="https://creativecommons.org/licenses/by-nc-sa/3.0/"/>
              </a:rPr>
              <a:t>CC BY-SA-NC</a:t>
            </a:r>
            <a:endParaRPr lang="fr-FR" sz="9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628F6F-B25B-4BE3-94AA-DD43371DC4B8}"/>
              </a:ext>
            </a:extLst>
          </p:cNvPr>
          <p:cNvSpPr txBox="1"/>
          <p:nvPr/>
        </p:nvSpPr>
        <p:spPr>
          <a:xfrm>
            <a:off x="6090225" y="616110"/>
            <a:ext cx="2108204" cy="76944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How 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926B6B-420E-47B9-9FC0-20C0D40A3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0225" y="1692765"/>
            <a:ext cx="5647506" cy="3899143"/>
          </a:xfrm>
        </p:spPr>
        <p:txBody>
          <a:bodyPr>
            <a:no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upload an image </a:t>
            </a:r>
            <a:br>
              <a:rPr lang="en-US" sz="7200" dirty="0">
                <a:solidFill>
                  <a:schemeClr val="bg1"/>
                </a:solidFill>
              </a:rPr>
            </a:br>
            <a:r>
              <a:rPr lang="en-US" sz="7200" dirty="0">
                <a:solidFill>
                  <a:schemeClr val="bg1"/>
                </a:solidFill>
              </a:rPr>
              <a:t>into Wiki on </a:t>
            </a:r>
            <a:r>
              <a:rPr lang="en-US" sz="7200" dirty="0" err="1">
                <a:solidFill>
                  <a:schemeClr val="bg1"/>
                </a:solidFill>
              </a:rPr>
              <a:t>Github</a:t>
            </a:r>
            <a:endParaRPr lang="fr-FR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626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20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upload an image  into Wiki on 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Nazar MELNYK</dc:creator>
  <cp:lastModifiedBy>Nazar MELNYK</cp:lastModifiedBy>
  <cp:revision>2</cp:revision>
  <dcterms:created xsi:type="dcterms:W3CDTF">2021-05-19T17:39:40Z</dcterms:created>
  <dcterms:modified xsi:type="dcterms:W3CDTF">2021-05-19T17:45:58Z</dcterms:modified>
</cp:coreProperties>
</file>