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Annotációk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Annotációk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programszöveg elemeihez rendelhető </a:t>
            </a:r>
            <a:r>
              <a:rPr lang="hu-HU" dirty="0" err="1"/>
              <a:t>metainformáció</a:t>
            </a:r>
            <a:r>
              <a:rPr lang="hu-HU" dirty="0"/>
              <a:t> mely átvihető futási időbe.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Plusz információt hordoznak, amely felhasználható a Java fordító, a JVM és más speciális eszközök által egyaránt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85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Annotációk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Használatuk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Információ a fordító számára</a:t>
            </a:r>
            <a:r>
              <a:rPr lang="en-US" dirty="0"/>
              <a:t> 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Pélául</a:t>
            </a:r>
            <a:r>
              <a:rPr lang="hu-HU" dirty="0" smtClean="0"/>
              <a:t>: </a:t>
            </a:r>
            <a:r>
              <a:rPr lang="hu-HU" dirty="0" err="1" smtClean="0"/>
              <a:t>Warningok</a:t>
            </a:r>
            <a:r>
              <a:rPr lang="hu-HU" dirty="0" smtClean="0"/>
              <a:t> kezelése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Fordítási idejű feldolgozás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Osztályokat vagy egyéb fájlokat </a:t>
            </a:r>
            <a:r>
              <a:rPr lang="hu-HU" dirty="0" smtClean="0"/>
              <a:t>generálnak </a:t>
            </a:r>
            <a:r>
              <a:rPr lang="en-US" dirty="0"/>
              <a:t> 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Futásidejű feldolgozás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Befolyásolják a futásidejű működést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5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Annotációk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Deklaráció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interface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Elemeit paraméter nélküli metódusként kell deklarálni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Rendelkezhetnek </a:t>
            </a:r>
            <a:r>
              <a:rPr lang="hu-HU" dirty="0" err="1"/>
              <a:t>default</a:t>
            </a:r>
            <a:r>
              <a:rPr lang="hu-HU" dirty="0"/>
              <a:t> </a:t>
            </a:r>
            <a:r>
              <a:rPr lang="hu-HU" dirty="0" smtClean="0"/>
              <a:t>értékkel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48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Annotációk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Meta-annotációk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Annotációkkal definiálhatóak az annotációk </a:t>
            </a:r>
            <a:r>
              <a:rPr lang="hu-HU" dirty="0" smtClean="0"/>
              <a:t>tulajdonságai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Retention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Target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Documented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Inherited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3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Annotációk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Retention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</a:t>
            </a:r>
            <a:r>
              <a:rPr lang="hu-HU" dirty="0"/>
              <a:t>annotáció tárolását </a:t>
            </a:r>
            <a:r>
              <a:rPr lang="hu-HU" dirty="0" smtClean="0"/>
              <a:t>definiálja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Lehetséges értékei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RetentionPolicy.SOURCE</a:t>
            </a:r>
            <a:r>
              <a:rPr lang="en-US" dirty="0"/>
              <a:t> 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A fordító törli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</a:t>
            </a:r>
            <a:r>
              <a:rPr lang="en-US" dirty="0" err="1"/>
              <a:t>etentionPolicy.CLASS</a:t>
            </a:r>
            <a:r>
              <a:rPr lang="en-US" dirty="0"/>
              <a:t> 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/>
              <a:t>class</a:t>
            </a:r>
            <a:r>
              <a:rPr lang="hu-HU" dirty="0"/>
              <a:t> tartalmazza, de futásidőben nem látszik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RetentionPolicy.RUNTIME</a:t>
            </a:r>
            <a:r>
              <a:rPr lang="en-US" dirty="0"/>
              <a:t> 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Futásidőben s elérhető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37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Annotációk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Target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</a:t>
            </a:r>
            <a:r>
              <a:rPr lang="hu-HU" dirty="0"/>
              <a:t>annotáció elhelyezkedését </a:t>
            </a:r>
            <a:r>
              <a:rPr lang="hu-HU" dirty="0" smtClean="0"/>
              <a:t>definiálja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Lehetséges értékei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ElementType.ANNOTATION_TYPE</a:t>
            </a:r>
            <a:r>
              <a:rPr lang="en-US" dirty="0"/>
              <a:t>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ElementType.CONSTRUCTOR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ElementType.FIELD</a:t>
            </a:r>
            <a:r>
              <a:rPr lang="en-US" dirty="0"/>
              <a:t>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ElementType.LOCAL_VARIABLE</a:t>
            </a:r>
            <a:r>
              <a:rPr lang="en-US" dirty="0"/>
              <a:t>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ElementType.METHOD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ElementType.PACKAGE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ElementType.PARAMETER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ElementType.TYPE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5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Annotációk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Documented</a:t>
            </a:r>
            <a:r>
              <a:rPr lang="hu-HU" dirty="0" smtClean="0">
                <a:latin typeface="+mj-lt"/>
              </a:rPr>
              <a:t> és </a:t>
            </a:r>
            <a:r>
              <a:rPr lang="hu-HU" dirty="0" err="1" smtClean="0">
                <a:latin typeface="+mj-lt"/>
              </a:rPr>
              <a:t>Inherited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@</a:t>
            </a:r>
            <a:r>
              <a:rPr lang="hu-HU" dirty="0" err="1"/>
              <a:t>Documented</a:t>
            </a:r>
            <a:endParaRPr lang="hu-HU" dirty="0"/>
          </a:p>
          <a:p>
            <a:pPr lvl="1"/>
            <a:r>
              <a:rPr lang="hu-HU" dirty="0"/>
              <a:t>Szerepeljen </a:t>
            </a:r>
            <a:r>
              <a:rPr lang="hu-HU" dirty="0" smtClean="0"/>
              <a:t>az annotált típus </a:t>
            </a:r>
            <a:r>
              <a:rPr lang="hu-HU" dirty="0" err="1" smtClean="0"/>
              <a:t>Javadoc</a:t>
            </a:r>
            <a:r>
              <a:rPr lang="hu-HU" dirty="0" smtClean="0"/>
              <a:t> dokumentációjában</a:t>
            </a:r>
            <a:endParaRPr lang="hu-HU" dirty="0"/>
          </a:p>
          <a:p>
            <a:r>
              <a:rPr lang="hu-HU" dirty="0"/>
              <a:t>@</a:t>
            </a:r>
            <a:r>
              <a:rPr lang="hu-HU" dirty="0" err="1"/>
              <a:t>Inherited</a:t>
            </a:r>
            <a:endParaRPr lang="hu-HU" dirty="0"/>
          </a:p>
          <a:p>
            <a:pPr lvl="1"/>
            <a:r>
              <a:rPr lang="hu-HU" dirty="0"/>
              <a:t>Öröklődjön az </a:t>
            </a:r>
            <a:r>
              <a:rPr lang="hu-HU" dirty="0" smtClean="0"/>
              <a:t>annotáció a típus hierarchiában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7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Annotációk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Beépített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 smtClean="0"/>
              <a:t>Deprecated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Override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SuppressWarnings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SafeVarargs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16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164</Words>
  <Application>Microsoft Office PowerPoint</Application>
  <PresentationFormat>On-screen Show (16:9)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 Presentation</vt:lpstr>
      <vt:lpstr>Java EE – Annotációk</vt:lpstr>
      <vt:lpstr>Java EE – Annotációk</vt:lpstr>
      <vt:lpstr>Java EE – Annotációk</vt:lpstr>
      <vt:lpstr>Java EE – Annotációk</vt:lpstr>
      <vt:lpstr>Java EE – Annotációk</vt:lpstr>
      <vt:lpstr>Java EE – Annotációk</vt:lpstr>
      <vt:lpstr>Java EE – Annotációk</vt:lpstr>
      <vt:lpstr>Java EE – Annotációk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44</cp:revision>
  <dcterms:created xsi:type="dcterms:W3CDTF">2015-01-25T18:30:45Z</dcterms:created>
  <dcterms:modified xsi:type="dcterms:W3CDTF">2015-10-06T11:01:42Z</dcterms:modified>
</cp:coreProperties>
</file>