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58" r:id="rId1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util/Formatter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ssential/io/index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IO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IO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Formátum megadása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Dátumok, egész számok,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docs.oracle.com/javase/7/docs/api/java/util/Formatter.html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7788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IO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Data </a:t>
            </a:r>
            <a:r>
              <a:rPr lang="hu-HU" dirty="0" err="1" smtClean="0">
                <a:latin typeface="+mj-lt"/>
              </a:rPr>
              <a:t>Stream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Primitív típusok írása és olvasása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DataInputStream</a:t>
            </a:r>
            <a:r>
              <a:rPr lang="hu-HU" dirty="0"/>
              <a:t>, </a:t>
            </a:r>
            <a:r>
              <a:rPr lang="hu-HU" dirty="0" err="1"/>
              <a:t>DataOutputStream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31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IO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Object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Stream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Objektumok írása, olvasása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ObjectInputStream</a:t>
            </a:r>
            <a:r>
              <a:rPr lang="hu-HU" dirty="0"/>
              <a:t>, </a:t>
            </a:r>
            <a:r>
              <a:rPr lang="hu-HU" dirty="0" err="1"/>
              <a:t>ObjectOutputStream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Szerializáció</a:t>
            </a:r>
            <a:r>
              <a:rPr lang="hu-HU" dirty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58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IO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File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Ellenőrzés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exists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isReadable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isWritable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Törlés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delete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Másolás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copy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48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IO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File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Áthelyezés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move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Meta információ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size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isHidden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getLastModifiedTime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4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IO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Files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createFile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createTempFile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readAllBytes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readAllLines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newBufferedReader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newBufferedWriter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6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IO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IO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docs.oracle.com/javase/tutorial/essential/io/index.html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435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IO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I/O </a:t>
            </a:r>
            <a:r>
              <a:rPr lang="hu-HU" dirty="0" err="1" smtClean="0">
                <a:latin typeface="+mj-lt"/>
              </a:rPr>
              <a:t>Stream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5" y="1790351"/>
            <a:ext cx="6864293" cy="21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IO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I/O </a:t>
            </a:r>
            <a:r>
              <a:rPr lang="hu-HU" dirty="0" err="1" smtClean="0">
                <a:latin typeface="+mj-lt"/>
              </a:rPr>
              <a:t>Stream</a:t>
            </a:r>
            <a:endParaRPr lang="hu-HU" dirty="0">
              <a:latin typeface="+mj-lt"/>
            </a:endParaRPr>
          </a:p>
        </p:txBody>
      </p:sp>
      <p:pic>
        <p:nvPicPr>
          <p:cNvPr id="5" name="Tartalom hely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31" y="1712529"/>
            <a:ext cx="6890142" cy="218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IO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Típusai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Byte </a:t>
            </a:r>
            <a:r>
              <a:rPr lang="hu-HU" dirty="0" err="1"/>
              <a:t>Streams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Bájtonként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InputStream</a:t>
            </a:r>
            <a:r>
              <a:rPr lang="hu-HU" dirty="0"/>
              <a:t>, </a:t>
            </a:r>
            <a:r>
              <a:rPr lang="hu-HU" dirty="0" err="1" smtClean="0"/>
              <a:t>OutputStream</a:t>
            </a:r>
            <a:r>
              <a:rPr lang="hu-HU" dirty="0" smtClean="0"/>
              <a:t> és leszármazottaik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Character</a:t>
            </a:r>
            <a:r>
              <a:rPr lang="hu-HU" dirty="0"/>
              <a:t> </a:t>
            </a:r>
            <a:r>
              <a:rPr lang="hu-HU" dirty="0" err="1"/>
              <a:t>Streams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Karakterenként, automatikus konverzió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Reader</a:t>
            </a:r>
            <a:r>
              <a:rPr lang="hu-HU" dirty="0"/>
              <a:t>, </a:t>
            </a:r>
            <a:r>
              <a:rPr lang="hu-HU" dirty="0" err="1" smtClean="0"/>
              <a:t>Writer</a:t>
            </a:r>
            <a:r>
              <a:rPr lang="hu-HU" dirty="0" smtClean="0"/>
              <a:t> és leszármazottaik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01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IO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Buffered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streams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Operációs </a:t>
            </a:r>
            <a:r>
              <a:rPr lang="hu-HU" dirty="0"/>
              <a:t>rendszer támogatás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Hatékonyabb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Buffer</a:t>
            </a:r>
            <a:r>
              <a:rPr lang="hu-HU" dirty="0" smtClean="0"/>
              <a:t> explicit ürítése - </a:t>
            </a:r>
            <a:r>
              <a:rPr lang="hu-HU" dirty="0" err="1" smtClean="0"/>
              <a:t>flush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52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IO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Karakteres bemenet olvasása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Formázott adatok </a:t>
            </a:r>
            <a:r>
              <a:rPr lang="hu-HU" dirty="0" smtClean="0"/>
              <a:t>felolvasása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Scanner</a:t>
            </a:r>
            <a:r>
              <a:rPr lang="hu-HU" dirty="0" smtClean="0"/>
              <a:t> </a:t>
            </a:r>
            <a:r>
              <a:rPr lang="hu-HU" dirty="0" err="1" smtClean="0"/>
              <a:t>utility</a:t>
            </a:r>
            <a:r>
              <a:rPr lang="hu-HU" dirty="0" smtClean="0"/>
              <a:t> File, </a:t>
            </a:r>
            <a:r>
              <a:rPr lang="hu-HU" dirty="0" err="1" smtClean="0"/>
              <a:t>Reader</a:t>
            </a:r>
            <a:r>
              <a:rPr lang="hu-HU" dirty="0"/>
              <a:t> </a:t>
            </a:r>
            <a:r>
              <a:rPr lang="hu-HU" dirty="0" smtClean="0"/>
              <a:t>és </a:t>
            </a:r>
            <a:r>
              <a:rPr lang="hu-HU" dirty="0" err="1" smtClean="0"/>
              <a:t>InputStream</a:t>
            </a:r>
            <a:r>
              <a:rPr lang="hu-HU" dirty="0" smtClean="0"/>
              <a:t> olvasására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useDelimiter</a:t>
            </a:r>
            <a:r>
              <a:rPr lang="hu-HU" dirty="0" smtClean="0"/>
              <a:t>, </a:t>
            </a:r>
            <a:r>
              <a:rPr lang="hu-HU" dirty="0" err="1" smtClean="0"/>
              <a:t>hasNext</a:t>
            </a:r>
            <a:r>
              <a:rPr lang="hu-HU" dirty="0" smtClean="0"/>
              <a:t>* és </a:t>
            </a:r>
            <a:r>
              <a:rPr lang="hu-HU" dirty="0" err="1" smtClean="0"/>
              <a:t>next</a:t>
            </a:r>
            <a:r>
              <a:rPr lang="hu-HU" dirty="0" smtClean="0"/>
              <a:t>* metódusok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r</a:t>
            </a:r>
            <a:r>
              <a:rPr lang="hu-HU" dirty="0" err="1" smtClean="0"/>
              <a:t>egexp</a:t>
            </a:r>
            <a:r>
              <a:rPr lang="hu-HU" dirty="0" smtClean="0"/>
              <a:t> keresése a </a:t>
            </a:r>
            <a:r>
              <a:rPr lang="hu-HU" dirty="0" err="1" smtClean="0"/>
              <a:t>findInLine</a:t>
            </a:r>
            <a:r>
              <a:rPr lang="hu-HU" dirty="0" smtClean="0"/>
              <a:t> és </a:t>
            </a:r>
            <a:r>
              <a:rPr lang="hu-HU" dirty="0" err="1" smtClean="0"/>
              <a:t>match</a:t>
            </a:r>
            <a:r>
              <a:rPr lang="hu-HU" dirty="0" smtClean="0"/>
              <a:t> metódusokkal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58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IO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Karakteres kimenet formázása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kiírás előtt, </a:t>
            </a:r>
            <a:r>
              <a:rPr lang="hu-HU" dirty="0" err="1" smtClean="0"/>
              <a:t>pl</a:t>
            </a:r>
            <a:r>
              <a:rPr lang="hu-HU" dirty="0" smtClean="0"/>
              <a:t>: </a:t>
            </a:r>
            <a:r>
              <a:rPr lang="hu-HU" dirty="0" err="1" smtClean="0"/>
              <a:t>String</a:t>
            </a:r>
            <a:r>
              <a:rPr lang="hu-HU" dirty="0" smtClean="0"/>
              <a:t> műveletekkel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PrintWriter</a:t>
            </a:r>
            <a:r>
              <a:rPr lang="hu-HU" dirty="0" smtClean="0"/>
              <a:t> print </a:t>
            </a:r>
            <a:r>
              <a:rPr lang="hu-HU" dirty="0"/>
              <a:t>és </a:t>
            </a:r>
            <a:r>
              <a:rPr lang="hu-HU" dirty="0" err="1" smtClean="0"/>
              <a:t>println</a:t>
            </a:r>
            <a:r>
              <a:rPr lang="hu-HU" dirty="0" smtClean="0"/>
              <a:t> metódusai</a:t>
            </a:r>
            <a:endParaRPr lang="hu-H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System.out.println</a:t>
            </a:r>
            <a:r>
              <a:rPr lang="en-US" dirty="0"/>
              <a:t>("The square root of " + </a:t>
            </a:r>
            <a:r>
              <a:rPr lang="en-US" dirty="0" err="1"/>
              <a:t>i</a:t>
            </a:r>
            <a:r>
              <a:rPr lang="en-US" dirty="0"/>
              <a:t> + " is " + r + ".");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kiírás előtt </a:t>
            </a:r>
            <a:r>
              <a:rPr lang="hu-HU" dirty="0" err="1" smtClean="0"/>
              <a:t>Formatter</a:t>
            </a:r>
            <a:r>
              <a:rPr lang="hu-HU" dirty="0" smtClean="0"/>
              <a:t> segítségével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PrintWriter</a:t>
            </a:r>
            <a:r>
              <a:rPr lang="hu-HU" dirty="0" smtClean="0"/>
              <a:t> </a:t>
            </a:r>
            <a:r>
              <a:rPr lang="hu-HU" dirty="0" err="1" smtClean="0"/>
              <a:t>format</a:t>
            </a:r>
            <a:r>
              <a:rPr lang="hu-HU" dirty="0" smtClean="0"/>
              <a:t> metódusa (</a:t>
            </a:r>
            <a:r>
              <a:rPr lang="hu-HU" dirty="0" err="1" smtClean="0"/>
              <a:t>Formatter</a:t>
            </a:r>
            <a:r>
              <a:rPr lang="hu-HU" dirty="0" smtClean="0"/>
              <a:t> osztályt használ)</a:t>
            </a:r>
            <a:endParaRPr lang="hu-H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System.out.format</a:t>
            </a:r>
            <a:r>
              <a:rPr lang="en-US" dirty="0"/>
              <a:t>("The square root of %d is %</a:t>
            </a:r>
            <a:r>
              <a:rPr lang="en-US" dirty="0" err="1"/>
              <a:t>f.%n</a:t>
            </a:r>
            <a:r>
              <a:rPr lang="en-US" dirty="0"/>
              <a:t>", </a:t>
            </a:r>
            <a:r>
              <a:rPr lang="en-US" dirty="0" err="1"/>
              <a:t>i</a:t>
            </a:r>
            <a:r>
              <a:rPr lang="en-US" dirty="0"/>
              <a:t>, r);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91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IO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Formátum megadása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% kezdődik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 </a:t>
            </a:r>
            <a:r>
              <a:rPr lang="hu-HU" dirty="0"/>
              <a:t>- egész szám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 </a:t>
            </a:r>
            <a:r>
              <a:rPr lang="hu-HU" dirty="0"/>
              <a:t>- lebegőpontos szám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 - sorvége jel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$- </a:t>
            </a:r>
            <a:r>
              <a:rPr lang="hu-HU" dirty="0" err="1"/>
              <a:t>argument</a:t>
            </a:r>
            <a:r>
              <a:rPr lang="hu-HU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System.</a:t>
            </a:r>
            <a:r>
              <a:rPr lang="hu-HU" i="1" dirty="0" err="1"/>
              <a:t>out.format</a:t>
            </a:r>
            <a:r>
              <a:rPr lang="hu-HU" i="1" dirty="0"/>
              <a:t>("E: %2$f,Pi: %1$f </a:t>
            </a:r>
            <a:r>
              <a:rPr lang="hu-HU" i="1" dirty="0" err="1"/>
              <a:t>%n</a:t>
            </a:r>
            <a:r>
              <a:rPr lang="hu-HU" i="1" dirty="0"/>
              <a:t>", </a:t>
            </a:r>
            <a:r>
              <a:rPr lang="hu-HU" i="1" dirty="0" err="1"/>
              <a:t>Math.PI</a:t>
            </a:r>
            <a:r>
              <a:rPr lang="hu-HU" i="1" dirty="0"/>
              <a:t>, </a:t>
            </a:r>
            <a:r>
              <a:rPr lang="hu-HU" i="1" dirty="0" err="1"/>
              <a:t>Math.E</a:t>
            </a:r>
            <a:r>
              <a:rPr lang="hu-HU" i="1" dirty="0"/>
              <a:t>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48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IO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Formátum megadása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Lebegőpontos számok pontossága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System.out.format</a:t>
            </a:r>
            <a:r>
              <a:rPr lang="hu-HU" dirty="0"/>
              <a:t>("</a:t>
            </a:r>
            <a:r>
              <a:rPr lang="hu-HU" dirty="0" err="1"/>
              <a:t>%f</a:t>
            </a:r>
            <a:r>
              <a:rPr lang="hu-HU" dirty="0"/>
              <a:t>, %1$+020.10f </a:t>
            </a:r>
            <a:r>
              <a:rPr lang="hu-HU" dirty="0" err="1"/>
              <a:t>%n</a:t>
            </a:r>
            <a:r>
              <a:rPr lang="hu-HU" dirty="0"/>
              <a:t>", </a:t>
            </a:r>
            <a:r>
              <a:rPr lang="hu-HU" dirty="0" err="1"/>
              <a:t>Math.PI</a:t>
            </a:r>
            <a:r>
              <a:rPr lang="hu-HU" dirty="0"/>
              <a:t>);</a:t>
            </a:r>
            <a:endParaRPr lang="en-US" dirty="0"/>
          </a:p>
        </p:txBody>
      </p:sp>
      <p:pic>
        <p:nvPicPr>
          <p:cNvPr id="5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74" y="2250354"/>
            <a:ext cx="432889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296</Words>
  <Application>Microsoft Office PowerPoint</Application>
  <PresentationFormat>On-screen Show (16:9)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Office-téma</vt:lpstr>
      <vt:lpstr>PowerPoint Presentation</vt:lpstr>
      <vt:lpstr>Java EE – IO</vt:lpstr>
      <vt:lpstr>Java EE – IO</vt:lpstr>
      <vt:lpstr>Java EE – IO</vt:lpstr>
      <vt:lpstr>Java EE – IO</vt:lpstr>
      <vt:lpstr>Java EE – IO</vt:lpstr>
      <vt:lpstr>Java EE – IO</vt:lpstr>
      <vt:lpstr>Java EE – IO</vt:lpstr>
      <vt:lpstr>Java EE – IO</vt:lpstr>
      <vt:lpstr>Java EE – IO</vt:lpstr>
      <vt:lpstr>Java EE – IO</vt:lpstr>
      <vt:lpstr>Java EE – IO</vt:lpstr>
      <vt:lpstr>Java EE – IO</vt:lpstr>
      <vt:lpstr>Java EE – IO</vt:lpstr>
      <vt:lpstr>Java EE – IO</vt:lpstr>
      <vt:lpstr>Java EE – IO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60</cp:revision>
  <dcterms:created xsi:type="dcterms:W3CDTF">2015-01-25T18:30:45Z</dcterms:created>
  <dcterms:modified xsi:type="dcterms:W3CDTF">2015-10-06T13:02:56Z</dcterms:modified>
</cp:coreProperties>
</file>